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72" r:id="rId3"/>
    <p:sldId id="260" r:id="rId4"/>
    <p:sldId id="273" r:id="rId5"/>
    <p:sldId id="274" r:id="rId6"/>
    <p:sldId id="265" r:id="rId7"/>
    <p:sldId id="283" r:id="rId8"/>
    <p:sldId id="276" r:id="rId9"/>
    <p:sldId id="277" r:id="rId10"/>
    <p:sldId id="278" r:id="rId11"/>
    <p:sldId id="288" r:id="rId12"/>
    <p:sldId id="286" r:id="rId13"/>
    <p:sldId id="287" r:id="rId14"/>
    <p:sldId id="285" r:id="rId15"/>
    <p:sldId id="280" r:id="rId16"/>
    <p:sldId id="266" r:id="rId17"/>
    <p:sldId id="281" r:id="rId18"/>
    <p:sldId id="268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4E0"/>
    <a:srgbClr val="042568"/>
    <a:srgbClr val="089285"/>
    <a:srgbClr val="031A49"/>
    <a:srgbClr val="0C5C8D"/>
    <a:srgbClr val="012F3B"/>
    <a:srgbClr val="00236D"/>
    <a:srgbClr val="052D3D"/>
    <a:srgbClr val="031B2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5" autoAdjust="0"/>
    <p:restoredTop sz="82475" autoAdjust="0"/>
  </p:normalViewPr>
  <p:slideViewPr>
    <p:cSldViewPr snapToGrid="0" showGuides="1">
      <p:cViewPr varScale="1">
        <p:scale>
          <a:sx n="58" d="100"/>
          <a:sy n="58" d="100"/>
        </p:scale>
        <p:origin x="772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5D027-6591-4415-B5CA-CF3E4A874ADD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EF79C-73B4-409B-8DE6-FE7AEF7F43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945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EF79C-73B4-409B-8DE6-FE7AEF7F432D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54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740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5227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111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5179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6146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2794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5656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976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EF79C-73B4-409B-8DE6-FE7AEF7F432D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47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EF79C-73B4-409B-8DE6-FE7AEF7F432D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2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EF79C-73B4-409B-8DE6-FE7AEF7F432D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543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8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9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7055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1315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F79C-73B4-409B-8DE6-FE7AEF7F432D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379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3C98C-B85A-5044-DF68-CED2FEDFE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8EE6305-082E-84F1-03E2-E22F51B80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F23927-7ECD-B692-E21B-B2D37318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675D87-0232-D645-F567-843EA91D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1B5E29-6B64-73FB-C236-6B150DCF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628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C4C5A-E0AF-F95F-813F-73D44CD5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F9C3F0-E309-0704-C22D-97C388197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968D452-3465-94D6-E1FE-83F44E62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1B3551-AF87-4882-51E9-02056E539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0D3161-A7F7-3736-38DC-DC36E390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676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EF7B70C-4DE3-F5DD-BEEB-1B450CE23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507ACDF-8873-CD06-4046-4E846C808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4C2A9C-9EB9-5FDF-AC3F-95147C5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FC5DF6-8BA1-C26F-69D2-1B6D8041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A7A121-C62B-9F08-A942-DEE2FBE2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674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E3F308-3A74-6907-C1CB-E478A6DA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63C6C8-0C1B-5F52-9211-233D86F0F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196843F-4AA1-FB87-A462-8D9B122D1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585521-FF05-4AB5-7457-8A446BB2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9465F7-9E81-29A7-FC67-8D82E3A8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753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AA257F-1706-BA4D-F842-11A8B133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8DD0F01-6B72-C158-9FB3-5C2E4A1F5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54CF9C-3864-7D66-82D1-0977CD24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8164A6-5C65-9129-DFC9-45E0B1518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97BD18-6C3A-5346-787D-58F9BD6E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915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8CFC9E-5840-3381-B26F-CA6E9879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5638E0-9420-6BA8-4CF3-5EDB813A7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7B6FA7-D860-C404-5B5C-B20EA5B2A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93F16E1-03B3-1968-B18E-C4BD9C96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DF428DE-C98B-63C7-7FFD-47A36623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D11AA2C-5E67-F15E-BEE1-13EB524B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725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EF7F4C-F01C-C956-7042-E59161C1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71075EC-726B-28A2-336F-DB364E8F2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264D15-02FD-7CEE-E26A-06C3B5003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499AD3-349F-DBF3-DB3C-FCA7EFC50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0590031-3574-7DC7-DDFA-087632CB4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F5F21A4-9DF6-DCE1-4DAA-185F35EA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80F93E6-712B-5EED-A75F-F74E7A289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9AC792D-0D3D-AF58-0C49-258CADDC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2202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9C2187-15D9-9B7F-9D3C-E74A6AB7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19ED461-96AA-B984-2BBF-BACC0D82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9BF34B8-49C9-CF2F-01A2-0698F329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7B507D-631A-8B0C-E9AD-44C2181C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757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46B5099-05CD-A821-8F36-C8722DDD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1A43F6D-7945-1C94-ED3B-A1A5265F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E79CAA-D5DD-EE75-7A76-9F9C2B12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76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49FDAF-B18A-9675-7007-497FF288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74E773-8BB7-B81F-1EE6-370D32B8A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F230079-6EF3-320B-BAD1-58BBC0AD2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1943D7F-AC38-A805-CFEC-B481FF06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132FE0-AE5E-3E55-C9EC-5DF05896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7989476-542A-0ACF-1B83-E7457EAE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0139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6C3B82-142E-0475-DC4B-D41052C8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29D9CFB-D238-7AAB-BD5A-FDBB7E3A6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44ED41B-E690-5D70-81B9-34C0BEC1B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2702E7A-A435-CECF-5A3A-633842E4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A0F7E3-8721-7A3B-70F6-2A71CE57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9FF42BC-0577-DD52-6BAC-02D95E6A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573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7A83188-6E60-3843-43E7-ED9CB3880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04C91E-E65B-9199-09DA-751A458D1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7644C3-68FE-1326-78E9-8B676EBCC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2113-A606-4EEC-BEC5-662B0E4E2A1A}" type="datetimeFigureOut">
              <a:rPr lang="en-ID" smtClean="0"/>
              <a:t>17/02/2024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FE0419-E7C6-B480-36DA-E9CEB2869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4AD39E-074C-2C69-0CDC-487E7E79D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3F171-3463-42CB-AB3C-56497CA689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041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8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8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33B3B22-9300-3674-5F88-40F52AFDAD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0000">
                <a:srgbClr val="18928E"/>
              </a:gs>
              <a:gs pos="0">
                <a:srgbClr val="031B25"/>
              </a:gs>
              <a:gs pos="39000">
                <a:srgbClr val="052D3D"/>
              </a:gs>
              <a:gs pos="100000">
                <a:srgbClr val="2EF4E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A picture containing text, light, night sky, ocean floor&#10;&#10;Description automatically generated">
            <a:extLst>
              <a:ext uri="{FF2B5EF4-FFF2-40B4-BE49-F238E27FC236}">
                <a16:creationId xmlns:a16="http://schemas.microsoft.com/office/drawing/2014/main" xmlns="" id="{FCB64E30-42EF-1CD5-D3F2-5F1C0177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13036" r="30942" b="2049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1"/>
              <a:gd name="connsiteY0" fmla="*/ 0 h 6868295"/>
              <a:gd name="connsiteX1" fmla="*/ 12192001 w 12192001"/>
              <a:gd name="connsiteY1" fmla="*/ 0 h 6868295"/>
              <a:gd name="connsiteX2" fmla="*/ 12192001 w 12192001"/>
              <a:gd name="connsiteY2" fmla="*/ 6868295 h 6868295"/>
              <a:gd name="connsiteX3" fmla="*/ 0 w 12192001"/>
              <a:gd name="connsiteY3" fmla="*/ 6868295 h 68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68295">
                <a:moveTo>
                  <a:pt x="0" y="0"/>
                </a:moveTo>
                <a:lnTo>
                  <a:pt x="12192001" y="0"/>
                </a:lnTo>
                <a:lnTo>
                  <a:pt x="12192001" y="6868295"/>
                </a:lnTo>
                <a:lnTo>
                  <a:pt x="0" y="6868295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A942BD1A-4492-0F83-D35B-7B573E4AF69B}"/>
              </a:ext>
            </a:extLst>
          </p:cNvPr>
          <p:cNvGrpSpPr/>
          <p:nvPr/>
        </p:nvGrpSpPr>
        <p:grpSpPr>
          <a:xfrm rot="16200000">
            <a:off x="376392" y="-1057496"/>
            <a:ext cx="517484" cy="1270268"/>
            <a:chOff x="12681679" y="524656"/>
            <a:chExt cx="1109272" cy="272293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5E93C8F8-A491-5592-9794-7BC0D2CD0E46}"/>
                </a:ext>
              </a:extLst>
            </p:cNvPr>
            <p:cNvSpPr/>
            <p:nvPr/>
          </p:nvSpPr>
          <p:spPr>
            <a:xfrm>
              <a:off x="12681679" y="524656"/>
              <a:ext cx="1109272" cy="1109272"/>
            </a:xfrm>
            <a:prstGeom prst="ellipse">
              <a:avLst/>
            </a:prstGeom>
            <a:solidFill>
              <a:srgbClr val="042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ECD6AB75-DA90-8A95-D756-DBC937DD928E}"/>
                </a:ext>
              </a:extLst>
            </p:cNvPr>
            <p:cNvSpPr/>
            <p:nvPr/>
          </p:nvSpPr>
          <p:spPr>
            <a:xfrm>
              <a:off x="12681679" y="1331487"/>
              <a:ext cx="1109272" cy="1109272"/>
            </a:xfrm>
            <a:prstGeom prst="ellipse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B1120E95-A94C-2C89-3E82-4298A021CD1F}"/>
                </a:ext>
              </a:extLst>
            </p:cNvPr>
            <p:cNvSpPr/>
            <p:nvPr/>
          </p:nvSpPr>
          <p:spPr>
            <a:xfrm>
              <a:off x="12681679" y="2138318"/>
              <a:ext cx="1109272" cy="1109272"/>
            </a:xfrm>
            <a:prstGeom prst="ellipse">
              <a:avLst/>
            </a:prstGeom>
            <a:solidFill>
              <a:srgbClr val="2EF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E50A0226-D9B0-44DA-6C20-B962D740746C}"/>
              </a:ext>
            </a:extLst>
          </p:cNvPr>
          <p:cNvSpPr/>
          <p:nvPr/>
        </p:nvSpPr>
        <p:spPr>
          <a:xfrm>
            <a:off x="9530862" y="0"/>
            <a:ext cx="2661138" cy="2575084"/>
          </a:xfrm>
          <a:custGeom>
            <a:avLst/>
            <a:gdLst>
              <a:gd name="connsiteX0" fmla="*/ 454114 w 2661138"/>
              <a:gd name="connsiteY0" fmla="*/ 0 h 2575084"/>
              <a:gd name="connsiteX1" fmla="*/ 2548361 w 2661138"/>
              <a:gd name="connsiteY1" fmla="*/ 0 h 2575084"/>
              <a:gd name="connsiteX2" fmla="*/ 2549034 w 2661138"/>
              <a:gd name="connsiteY2" fmla="*/ 590 h 2575084"/>
              <a:gd name="connsiteX3" fmla="*/ 2658697 w 2661138"/>
              <a:gd name="connsiteY3" fmla="*/ 119814 h 2575084"/>
              <a:gd name="connsiteX4" fmla="*/ 2661138 w 2661138"/>
              <a:gd name="connsiteY4" fmla="*/ 123078 h 2575084"/>
              <a:gd name="connsiteX5" fmla="*/ 2661138 w 2661138"/>
              <a:gd name="connsiteY5" fmla="*/ 2025708 h 2575084"/>
              <a:gd name="connsiteX6" fmla="*/ 2658697 w 2661138"/>
              <a:gd name="connsiteY6" fmla="*/ 2028972 h 2575084"/>
              <a:gd name="connsiteX7" fmla="*/ 1500691 w 2661138"/>
              <a:gd name="connsiteY7" fmla="*/ 2575084 h 2575084"/>
              <a:gd name="connsiteX8" fmla="*/ 0 w 2661138"/>
              <a:gd name="connsiteY8" fmla="*/ 1074393 h 2575084"/>
              <a:gd name="connsiteX9" fmla="*/ 439542 w 2661138"/>
              <a:gd name="connsiteY9" fmla="*/ 13244 h 257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61138" h="2575084">
                <a:moveTo>
                  <a:pt x="454114" y="0"/>
                </a:moveTo>
                <a:lnTo>
                  <a:pt x="2548361" y="0"/>
                </a:lnTo>
                <a:lnTo>
                  <a:pt x="2549034" y="590"/>
                </a:lnTo>
                <a:cubicBezTo>
                  <a:pt x="2587677" y="38323"/>
                  <a:pt x="2624291" y="78124"/>
                  <a:pt x="2658697" y="119814"/>
                </a:cubicBezTo>
                <a:lnTo>
                  <a:pt x="2661138" y="123078"/>
                </a:lnTo>
                <a:lnTo>
                  <a:pt x="2661138" y="2025708"/>
                </a:lnTo>
                <a:lnTo>
                  <a:pt x="2658697" y="2028972"/>
                </a:lnTo>
                <a:cubicBezTo>
                  <a:pt x="2383449" y="2362496"/>
                  <a:pt x="1966896" y="2575084"/>
                  <a:pt x="1500691" y="2575084"/>
                </a:cubicBezTo>
                <a:cubicBezTo>
                  <a:pt x="671882" y="2575084"/>
                  <a:pt x="0" y="1903202"/>
                  <a:pt x="0" y="1074393"/>
                </a:cubicBezTo>
                <a:cubicBezTo>
                  <a:pt x="0" y="659989"/>
                  <a:pt x="167971" y="284816"/>
                  <a:pt x="439542" y="13244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xmlns="" id="{F24FF299-953F-18A4-DE1D-E2EF95F284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7"/>
          <a:stretch>
            <a:fillRect/>
          </a:stretch>
        </p:blipFill>
        <p:spPr>
          <a:xfrm>
            <a:off x="0" y="0"/>
            <a:ext cx="7681210" cy="6857998"/>
          </a:xfrm>
          <a:custGeom>
            <a:avLst/>
            <a:gdLst>
              <a:gd name="connsiteX0" fmla="*/ 0 w 7681210"/>
              <a:gd name="connsiteY0" fmla="*/ 0 h 6857998"/>
              <a:gd name="connsiteX1" fmla="*/ 7681210 w 7681210"/>
              <a:gd name="connsiteY1" fmla="*/ 0 h 6857998"/>
              <a:gd name="connsiteX2" fmla="*/ 7681210 w 7681210"/>
              <a:gd name="connsiteY2" fmla="*/ 6857998 h 6857998"/>
              <a:gd name="connsiteX3" fmla="*/ 0 w 768121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1210" h="6857998">
                <a:moveTo>
                  <a:pt x="0" y="0"/>
                </a:moveTo>
                <a:lnTo>
                  <a:pt x="7681210" y="0"/>
                </a:lnTo>
                <a:lnTo>
                  <a:pt x="768121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366846B-E103-8F4D-82DD-03D68AC6AD64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2EF4E0">
                  <a:alpha val="27000"/>
                </a:srgbClr>
              </a:gs>
              <a:gs pos="100000">
                <a:srgbClr val="012F3B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15A3115A-284F-E27A-D99E-CAC8B9236FBB}"/>
              </a:ext>
            </a:extLst>
          </p:cNvPr>
          <p:cNvSpPr/>
          <p:nvPr/>
        </p:nvSpPr>
        <p:spPr>
          <a:xfrm>
            <a:off x="3723908" y="5100594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B214AD74-99F7-C91E-9966-5CE08C45B36D}"/>
              </a:ext>
            </a:extLst>
          </p:cNvPr>
          <p:cNvSpPr/>
          <p:nvPr/>
        </p:nvSpPr>
        <p:spPr>
          <a:xfrm>
            <a:off x="898599" y="585452"/>
            <a:ext cx="1310734" cy="1310734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6D760A8-4827-1E3B-0523-3DD2814FFDD9}"/>
              </a:ext>
            </a:extLst>
          </p:cNvPr>
          <p:cNvSpPr/>
          <p:nvPr/>
        </p:nvSpPr>
        <p:spPr>
          <a:xfrm>
            <a:off x="11118798" y="4203430"/>
            <a:ext cx="457510" cy="457510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63D2F96-04C4-BBA2-2EAB-3CCA87C67C27}"/>
              </a:ext>
            </a:extLst>
          </p:cNvPr>
          <p:cNvSpPr/>
          <p:nvPr/>
        </p:nvSpPr>
        <p:spPr>
          <a:xfrm>
            <a:off x="3723908" y="738680"/>
            <a:ext cx="8468092" cy="573832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71229E4-EF55-5F72-BD90-353B36C71BEF}"/>
              </a:ext>
            </a:extLst>
          </p:cNvPr>
          <p:cNvSpPr txBox="1"/>
          <p:nvPr/>
        </p:nvSpPr>
        <p:spPr>
          <a:xfrm>
            <a:off x="4871038" y="2225640"/>
            <a:ext cx="7077372" cy="2123658"/>
          </a:xfrm>
          <a:prstGeom prst="rect">
            <a:avLst/>
          </a:prstGeom>
          <a:noFill/>
        </p:spPr>
        <p:txBody>
          <a:bodyPr wrap="square" tIns="0" bIns="0" anchor="ctr">
            <a:noAutofit/>
          </a:bodyPr>
          <a:lstStyle/>
          <a:p>
            <a:pPr lvl="0">
              <a:defRPr/>
            </a:pPr>
            <a:r>
              <a:rPr lang="en-US" sz="6600" b="1" dirty="0">
                <a:solidFill>
                  <a:prstClr val="white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MULTIMODEL 3D BRAIN TUMOR </a:t>
            </a:r>
          </a:p>
          <a:p>
            <a:pPr lvl="0">
              <a:defRPr/>
            </a:pPr>
            <a:r>
              <a:rPr lang="en-US" sz="6600" b="1" dirty="0">
                <a:solidFill>
                  <a:prstClr val="white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SEGMENTATION USING DEEP </a:t>
            </a:r>
            <a:r>
              <a:rPr lang="en-US" sz="6600" b="1" dirty="0" smtClean="0">
                <a:solidFill>
                  <a:prstClr val="white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LEARNING</a:t>
            </a:r>
            <a:endParaRPr lang="en-US" sz="6600" b="1" dirty="0">
              <a:solidFill>
                <a:prstClr val="white"/>
              </a:solidFill>
              <a:latin typeface="AvenirNext LT Pro Bold" panose="020B0804020202020204" pitchFamily="34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sz="3600" b="1" dirty="0" smtClean="0">
              <a:solidFill>
                <a:prstClr val="white"/>
              </a:solidFill>
              <a:latin typeface="AvenirNext LT Pro Bold" panose="020B0804020202020204" pitchFamily="34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3600" b="1" dirty="0" smtClean="0">
                <a:solidFill>
                  <a:prstClr val="white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Research Base(AI)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Next LT Pro Bold" panose="020B0804020202020204" pitchFamily="34" charset="0"/>
              <a:ea typeface="Roboto" panose="020000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C5E6E33A-2980-C793-73E5-A7D3902ABDA9}"/>
              </a:ext>
            </a:extLst>
          </p:cNvPr>
          <p:cNvCxnSpPr>
            <a:cxnSpLocks/>
          </p:cNvCxnSpPr>
          <p:nvPr/>
        </p:nvCxnSpPr>
        <p:spPr>
          <a:xfrm>
            <a:off x="5633038" y="4961966"/>
            <a:ext cx="655896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364E91E1-9206-F4DF-9AE6-AEFEB90990B6}"/>
              </a:ext>
            </a:extLst>
          </p:cNvPr>
          <p:cNvSpPr/>
          <p:nvPr/>
        </p:nvSpPr>
        <p:spPr>
          <a:xfrm>
            <a:off x="4871038" y="4875968"/>
            <a:ext cx="1291341" cy="159556"/>
          </a:xfrm>
          <a:prstGeom prst="roundRect">
            <a:avLst>
              <a:gd name="adj" fmla="val 50000"/>
            </a:avLst>
          </a:prstGeom>
          <a:solidFill>
            <a:srgbClr val="0C5C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9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, outdoor object, night sky&#10;&#10;Description automatically generated">
            <a:extLst>
              <a:ext uri="{FF2B5EF4-FFF2-40B4-BE49-F238E27FC236}">
                <a16:creationId xmlns:a16="http://schemas.microsoft.com/office/drawing/2014/main" xmlns="" id="{940F9EB7-6B23-4F7B-C54C-1807C8DD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r="4895"/>
          <a:stretch/>
        </p:blipFill>
        <p:spPr>
          <a:xfrm>
            <a:off x="3250175" y="0"/>
            <a:ext cx="8941825" cy="6858000"/>
          </a:xfrm>
          <a:prstGeom prst="rect">
            <a:avLst/>
          </a:prstGeom>
        </p:spPr>
      </p:pic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xmlns="" id="{0EB03395-7781-9D53-6FA6-BF1603C30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4" r="83816" b="169"/>
          <a:stretch/>
        </p:blipFill>
        <p:spPr>
          <a:xfrm>
            <a:off x="-1" y="-4372"/>
            <a:ext cx="3250176" cy="6862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31C69D-CF3B-C7E8-4273-96894F41C76B}"/>
              </a:ext>
            </a:extLst>
          </p:cNvPr>
          <p:cNvSpPr/>
          <p:nvPr/>
        </p:nvSpPr>
        <p:spPr>
          <a:xfrm>
            <a:off x="0" y="-4372"/>
            <a:ext cx="12192000" cy="6858000"/>
          </a:xfrm>
          <a:prstGeom prst="rect">
            <a:avLst/>
          </a:prstGeom>
          <a:gradFill>
            <a:gsLst>
              <a:gs pos="0">
                <a:srgbClr val="042568">
                  <a:alpha val="75000"/>
                </a:srgbClr>
              </a:gs>
              <a:gs pos="28000">
                <a:srgbClr val="052C6D"/>
              </a:gs>
              <a:gs pos="100000">
                <a:srgbClr val="0C5C8D">
                  <a:alpha val="50000"/>
                </a:srgb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11B8551-D689-5088-3CD0-4AE0EEC4675A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F5612A-1FE5-7688-C5DA-6B4A239F69AF}"/>
              </a:ext>
            </a:extLst>
          </p:cNvPr>
          <p:cNvSpPr/>
          <p:nvPr/>
        </p:nvSpPr>
        <p:spPr>
          <a:xfrm rot="3487770">
            <a:off x="875960" y="391063"/>
            <a:ext cx="766806" cy="766806"/>
          </a:xfrm>
          <a:prstGeom prst="ellipse">
            <a:avLst/>
          </a:prstGeom>
          <a:gradFill>
            <a:gsLst>
              <a:gs pos="0">
                <a:srgbClr val="2EF4E0">
                  <a:alpha val="27000"/>
                </a:srgbClr>
              </a:gs>
              <a:gs pos="8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AA606B2-71C7-8040-0069-43AFDAF01ECD}"/>
              </a:ext>
            </a:extLst>
          </p:cNvPr>
          <p:cNvSpPr/>
          <p:nvPr/>
        </p:nvSpPr>
        <p:spPr>
          <a:xfrm rot="6488297">
            <a:off x="10442756" y="718386"/>
            <a:ext cx="1168240" cy="1168240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A2EEE3E3-BD34-47FC-C9A6-A58E4D8D614A}"/>
              </a:ext>
            </a:extLst>
          </p:cNvPr>
          <p:cNvSpPr/>
          <p:nvPr/>
        </p:nvSpPr>
        <p:spPr>
          <a:xfrm>
            <a:off x="7766007" y="4952416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/>
          <p:cNvSpPr txBox="1"/>
          <p:nvPr/>
        </p:nvSpPr>
        <p:spPr>
          <a:xfrm>
            <a:off x="731323" y="451300"/>
            <a:ext cx="374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UNet</a:t>
            </a:r>
            <a:r>
              <a: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Architect </a:t>
            </a:r>
            <a:endParaRPr lang="en-US" sz="36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75868"/>
            <a:ext cx="5346357" cy="4569159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731323" y="1275868"/>
            <a:ext cx="5136586" cy="2699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23" y="4169963"/>
            <a:ext cx="5136586" cy="226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5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, outdoor object, night sky&#10;&#10;Description automatically generated">
            <a:extLst>
              <a:ext uri="{FF2B5EF4-FFF2-40B4-BE49-F238E27FC236}">
                <a16:creationId xmlns:a16="http://schemas.microsoft.com/office/drawing/2014/main" xmlns="" id="{940F9EB7-6B23-4F7B-C54C-1807C8DD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r="4895"/>
          <a:stretch/>
        </p:blipFill>
        <p:spPr>
          <a:xfrm>
            <a:off x="3250175" y="0"/>
            <a:ext cx="8941825" cy="6858000"/>
          </a:xfrm>
          <a:prstGeom prst="rect">
            <a:avLst/>
          </a:prstGeom>
        </p:spPr>
      </p:pic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xmlns="" id="{0EB03395-7781-9D53-6FA6-BF1603C30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4" r="83816" b="169"/>
          <a:stretch/>
        </p:blipFill>
        <p:spPr>
          <a:xfrm>
            <a:off x="-1" y="-4372"/>
            <a:ext cx="3250176" cy="6862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31C69D-CF3B-C7E8-4273-96894F41C76B}"/>
              </a:ext>
            </a:extLst>
          </p:cNvPr>
          <p:cNvSpPr/>
          <p:nvPr/>
        </p:nvSpPr>
        <p:spPr>
          <a:xfrm>
            <a:off x="0" y="-4372"/>
            <a:ext cx="12192000" cy="6858000"/>
          </a:xfrm>
          <a:prstGeom prst="rect">
            <a:avLst/>
          </a:prstGeom>
          <a:gradFill>
            <a:gsLst>
              <a:gs pos="0">
                <a:srgbClr val="042568">
                  <a:alpha val="75000"/>
                </a:srgbClr>
              </a:gs>
              <a:gs pos="28000">
                <a:srgbClr val="052C6D"/>
              </a:gs>
              <a:gs pos="100000">
                <a:srgbClr val="0C5C8D">
                  <a:alpha val="50000"/>
                </a:srgb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11B8551-D689-5088-3CD0-4AE0EEC4675A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F5612A-1FE5-7688-C5DA-6B4A239F69AF}"/>
              </a:ext>
            </a:extLst>
          </p:cNvPr>
          <p:cNvSpPr/>
          <p:nvPr/>
        </p:nvSpPr>
        <p:spPr>
          <a:xfrm rot="3487770">
            <a:off x="875960" y="391063"/>
            <a:ext cx="766806" cy="766806"/>
          </a:xfrm>
          <a:prstGeom prst="ellipse">
            <a:avLst/>
          </a:prstGeom>
          <a:gradFill>
            <a:gsLst>
              <a:gs pos="0">
                <a:srgbClr val="2EF4E0">
                  <a:alpha val="27000"/>
                </a:srgbClr>
              </a:gs>
              <a:gs pos="8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AA606B2-71C7-8040-0069-43AFDAF01ECD}"/>
              </a:ext>
            </a:extLst>
          </p:cNvPr>
          <p:cNvSpPr/>
          <p:nvPr/>
        </p:nvSpPr>
        <p:spPr>
          <a:xfrm rot="6488297">
            <a:off x="10442756" y="718386"/>
            <a:ext cx="1168240" cy="1168240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A2EEE3E3-BD34-47FC-C9A6-A58E4D8D614A}"/>
              </a:ext>
            </a:extLst>
          </p:cNvPr>
          <p:cNvSpPr/>
          <p:nvPr/>
        </p:nvSpPr>
        <p:spPr>
          <a:xfrm>
            <a:off x="7766007" y="4952416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/>
          <p:cNvSpPr txBox="1"/>
          <p:nvPr/>
        </p:nvSpPr>
        <p:spPr>
          <a:xfrm>
            <a:off x="731323" y="451300"/>
            <a:ext cx="374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Iou</a:t>
            </a:r>
            <a:endParaRPr lang="en-US" sz="36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896" y="1097631"/>
            <a:ext cx="7243397" cy="55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1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, outdoor object, night sky&#10;&#10;Description automatically generated">
            <a:extLst>
              <a:ext uri="{FF2B5EF4-FFF2-40B4-BE49-F238E27FC236}">
                <a16:creationId xmlns:a16="http://schemas.microsoft.com/office/drawing/2014/main" xmlns="" id="{940F9EB7-6B23-4F7B-C54C-1807C8DD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r="4895"/>
          <a:stretch/>
        </p:blipFill>
        <p:spPr>
          <a:xfrm>
            <a:off x="3250175" y="0"/>
            <a:ext cx="8941825" cy="6858000"/>
          </a:xfrm>
          <a:prstGeom prst="rect">
            <a:avLst/>
          </a:prstGeom>
        </p:spPr>
      </p:pic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xmlns="" id="{0EB03395-7781-9D53-6FA6-BF1603C30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4" r="83816" b="169"/>
          <a:stretch/>
        </p:blipFill>
        <p:spPr>
          <a:xfrm>
            <a:off x="-1" y="-4372"/>
            <a:ext cx="3250176" cy="6862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31C69D-CF3B-C7E8-4273-96894F41C76B}"/>
              </a:ext>
            </a:extLst>
          </p:cNvPr>
          <p:cNvSpPr/>
          <p:nvPr/>
        </p:nvSpPr>
        <p:spPr>
          <a:xfrm>
            <a:off x="0" y="-4372"/>
            <a:ext cx="12192000" cy="6858000"/>
          </a:xfrm>
          <a:prstGeom prst="rect">
            <a:avLst/>
          </a:prstGeom>
          <a:gradFill>
            <a:gsLst>
              <a:gs pos="0">
                <a:srgbClr val="042568">
                  <a:alpha val="75000"/>
                </a:srgbClr>
              </a:gs>
              <a:gs pos="28000">
                <a:srgbClr val="052C6D"/>
              </a:gs>
              <a:gs pos="100000">
                <a:srgbClr val="0C5C8D">
                  <a:alpha val="50000"/>
                </a:srgb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11B8551-D689-5088-3CD0-4AE0EEC4675A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F5612A-1FE5-7688-C5DA-6B4A239F69AF}"/>
              </a:ext>
            </a:extLst>
          </p:cNvPr>
          <p:cNvSpPr/>
          <p:nvPr/>
        </p:nvSpPr>
        <p:spPr>
          <a:xfrm rot="3487770">
            <a:off x="875960" y="391063"/>
            <a:ext cx="766806" cy="766806"/>
          </a:xfrm>
          <a:prstGeom prst="ellipse">
            <a:avLst/>
          </a:prstGeom>
          <a:gradFill>
            <a:gsLst>
              <a:gs pos="0">
                <a:srgbClr val="2EF4E0">
                  <a:alpha val="27000"/>
                </a:srgbClr>
              </a:gs>
              <a:gs pos="8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AA606B2-71C7-8040-0069-43AFDAF01ECD}"/>
              </a:ext>
            </a:extLst>
          </p:cNvPr>
          <p:cNvSpPr/>
          <p:nvPr/>
        </p:nvSpPr>
        <p:spPr>
          <a:xfrm rot="6488297">
            <a:off x="10442756" y="718386"/>
            <a:ext cx="1168240" cy="1168240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A2EEE3E3-BD34-47FC-C9A6-A58E4D8D614A}"/>
              </a:ext>
            </a:extLst>
          </p:cNvPr>
          <p:cNvSpPr/>
          <p:nvPr/>
        </p:nvSpPr>
        <p:spPr>
          <a:xfrm>
            <a:off x="7766007" y="4952416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/>
          <p:cNvSpPr txBox="1"/>
          <p:nvPr/>
        </p:nvSpPr>
        <p:spPr>
          <a:xfrm>
            <a:off x="731323" y="451300"/>
            <a:ext cx="374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Problem Faced</a:t>
            </a:r>
            <a:endParaRPr lang="en-US" sz="36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09" y="1097631"/>
            <a:ext cx="8525543" cy="546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8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, outdoor object, night sky&#10;&#10;Description automatically generated">
            <a:extLst>
              <a:ext uri="{FF2B5EF4-FFF2-40B4-BE49-F238E27FC236}">
                <a16:creationId xmlns:a16="http://schemas.microsoft.com/office/drawing/2014/main" xmlns="" id="{940F9EB7-6B23-4F7B-C54C-1807C8DD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r="4895"/>
          <a:stretch/>
        </p:blipFill>
        <p:spPr>
          <a:xfrm>
            <a:off x="3250175" y="0"/>
            <a:ext cx="8941825" cy="6858000"/>
          </a:xfrm>
          <a:prstGeom prst="rect">
            <a:avLst/>
          </a:prstGeom>
        </p:spPr>
      </p:pic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xmlns="" id="{0EB03395-7781-9D53-6FA6-BF1603C30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4" r="83816" b="169"/>
          <a:stretch/>
        </p:blipFill>
        <p:spPr>
          <a:xfrm>
            <a:off x="-1" y="-4372"/>
            <a:ext cx="3250176" cy="6862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31C69D-CF3B-C7E8-4273-96894F41C76B}"/>
              </a:ext>
            </a:extLst>
          </p:cNvPr>
          <p:cNvSpPr/>
          <p:nvPr/>
        </p:nvSpPr>
        <p:spPr>
          <a:xfrm>
            <a:off x="0" y="-4372"/>
            <a:ext cx="12192000" cy="6858000"/>
          </a:xfrm>
          <a:prstGeom prst="rect">
            <a:avLst/>
          </a:prstGeom>
          <a:gradFill>
            <a:gsLst>
              <a:gs pos="0">
                <a:srgbClr val="042568">
                  <a:alpha val="75000"/>
                </a:srgbClr>
              </a:gs>
              <a:gs pos="28000">
                <a:srgbClr val="052C6D"/>
              </a:gs>
              <a:gs pos="100000">
                <a:srgbClr val="0C5C8D">
                  <a:alpha val="50000"/>
                </a:srgb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11B8551-D689-5088-3CD0-4AE0EEC4675A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F5612A-1FE5-7688-C5DA-6B4A239F69AF}"/>
              </a:ext>
            </a:extLst>
          </p:cNvPr>
          <p:cNvSpPr/>
          <p:nvPr/>
        </p:nvSpPr>
        <p:spPr>
          <a:xfrm rot="3487770">
            <a:off x="875960" y="391063"/>
            <a:ext cx="766806" cy="766806"/>
          </a:xfrm>
          <a:prstGeom prst="ellipse">
            <a:avLst/>
          </a:prstGeom>
          <a:gradFill>
            <a:gsLst>
              <a:gs pos="0">
                <a:srgbClr val="2EF4E0">
                  <a:alpha val="27000"/>
                </a:srgbClr>
              </a:gs>
              <a:gs pos="8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AA606B2-71C7-8040-0069-43AFDAF01ECD}"/>
              </a:ext>
            </a:extLst>
          </p:cNvPr>
          <p:cNvSpPr/>
          <p:nvPr/>
        </p:nvSpPr>
        <p:spPr>
          <a:xfrm rot="6488297">
            <a:off x="10442756" y="718386"/>
            <a:ext cx="1168240" cy="1168240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A2EEE3E3-BD34-47FC-C9A6-A58E4D8D614A}"/>
              </a:ext>
            </a:extLst>
          </p:cNvPr>
          <p:cNvSpPr/>
          <p:nvPr/>
        </p:nvSpPr>
        <p:spPr>
          <a:xfrm>
            <a:off x="7766007" y="4952416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/>
          <p:cNvSpPr txBox="1"/>
          <p:nvPr/>
        </p:nvSpPr>
        <p:spPr>
          <a:xfrm>
            <a:off x="731323" y="451300"/>
            <a:ext cx="374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Problem Faced</a:t>
            </a:r>
            <a:endParaRPr lang="en-US" sz="36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6" y="1124017"/>
            <a:ext cx="10392028" cy="542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, outdoor object, night sky&#10;&#10;Description automatically generated">
            <a:extLst>
              <a:ext uri="{FF2B5EF4-FFF2-40B4-BE49-F238E27FC236}">
                <a16:creationId xmlns:a16="http://schemas.microsoft.com/office/drawing/2014/main" xmlns="" id="{940F9EB7-6B23-4F7B-C54C-1807C8DD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r="4895"/>
          <a:stretch/>
        </p:blipFill>
        <p:spPr>
          <a:xfrm>
            <a:off x="3250175" y="0"/>
            <a:ext cx="8941825" cy="6858000"/>
          </a:xfrm>
          <a:prstGeom prst="rect">
            <a:avLst/>
          </a:prstGeom>
        </p:spPr>
      </p:pic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xmlns="" id="{0EB03395-7781-9D53-6FA6-BF1603C30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4" r="83816" b="169"/>
          <a:stretch/>
        </p:blipFill>
        <p:spPr>
          <a:xfrm>
            <a:off x="-1" y="-4372"/>
            <a:ext cx="3250176" cy="6862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31C69D-CF3B-C7E8-4273-96894F41C76B}"/>
              </a:ext>
            </a:extLst>
          </p:cNvPr>
          <p:cNvSpPr/>
          <p:nvPr/>
        </p:nvSpPr>
        <p:spPr>
          <a:xfrm>
            <a:off x="0" y="-4372"/>
            <a:ext cx="12192000" cy="6858000"/>
          </a:xfrm>
          <a:prstGeom prst="rect">
            <a:avLst/>
          </a:prstGeom>
          <a:gradFill>
            <a:gsLst>
              <a:gs pos="0">
                <a:srgbClr val="042568">
                  <a:alpha val="75000"/>
                </a:srgbClr>
              </a:gs>
              <a:gs pos="28000">
                <a:srgbClr val="052C6D"/>
              </a:gs>
              <a:gs pos="100000">
                <a:srgbClr val="0C5C8D">
                  <a:alpha val="50000"/>
                </a:srgb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11B8551-D689-5088-3CD0-4AE0EEC4675A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F5612A-1FE5-7688-C5DA-6B4A239F69AF}"/>
              </a:ext>
            </a:extLst>
          </p:cNvPr>
          <p:cNvSpPr/>
          <p:nvPr/>
        </p:nvSpPr>
        <p:spPr>
          <a:xfrm rot="3487770">
            <a:off x="875960" y="391063"/>
            <a:ext cx="766806" cy="766806"/>
          </a:xfrm>
          <a:prstGeom prst="ellipse">
            <a:avLst/>
          </a:prstGeom>
          <a:gradFill>
            <a:gsLst>
              <a:gs pos="0">
                <a:srgbClr val="2EF4E0">
                  <a:alpha val="27000"/>
                </a:srgbClr>
              </a:gs>
              <a:gs pos="8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AA606B2-71C7-8040-0069-43AFDAF01ECD}"/>
              </a:ext>
            </a:extLst>
          </p:cNvPr>
          <p:cNvSpPr/>
          <p:nvPr/>
        </p:nvSpPr>
        <p:spPr>
          <a:xfrm rot="6488297">
            <a:off x="10442756" y="718386"/>
            <a:ext cx="1168240" cy="1168240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A2EEE3E3-BD34-47FC-C9A6-A58E4D8D614A}"/>
              </a:ext>
            </a:extLst>
          </p:cNvPr>
          <p:cNvSpPr/>
          <p:nvPr/>
        </p:nvSpPr>
        <p:spPr>
          <a:xfrm>
            <a:off x="7766007" y="4952416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/>
          <p:cNvSpPr txBox="1"/>
          <p:nvPr/>
        </p:nvSpPr>
        <p:spPr>
          <a:xfrm>
            <a:off x="731323" y="451300"/>
            <a:ext cx="374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Training</a:t>
            </a:r>
            <a:endParaRPr lang="en-US" sz="36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30" y="1188725"/>
            <a:ext cx="8970740" cy="55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45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, outdoor object, night sky&#10;&#10;Description automatically generated">
            <a:extLst>
              <a:ext uri="{FF2B5EF4-FFF2-40B4-BE49-F238E27FC236}">
                <a16:creationId xmlns:a16="http://schemas.microsoft.com/office/drawing/2014/main" xmlns="" id="{940F9EB7-6B23-4F7B-C54C-1807C8DD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r="4895"/>
          <a:stretch/>
        </p:blipFill>
        <p:spPr>
          <a:xfrm>
            <a:off x="3250175" y="0"/>
            <a:ext cx="8941825" cy="6858000"/>
          </a:xfrm>
          <a:prstGeom prst="rect">
            <a:avLst/>
          </a:prstGeom>
        </p:spPr>
      </p:pic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xmlns="" id="{0EB03395-7781-9D53-6FA6-BF1603C30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4" r="83816" b="169"/>
          <a:stretch/>
        </p:blipFill>
        <p:spPr>
          <a:xfrm>
            <a:off x="-1" y="-4372"/>
            <a:ext cx="3250176" cy="6862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31C69D-CF3B-C7E8-4273-96894F41C76B}"/>
              </a:ext>
            </a:extLst>
          </p:cNvPr>
          <p:cNvSpPr/>
          <p:nvPr/>
        </p:nvSpPr>
        <p:spPr>
          <a:xfrm>
            <a:off x="0" y="-4372"/>
            <a:ext cx="12192000" cy="6858000"/>
          </a:xfrm>
          <a:prstGeom prst="rect">
            <a:avLst/>
          </a:prstGeom>
          <a:gradFill>
            <a:gsLst>
              <a:gs pos="0">
                <a:srgbClr val="042568">
                  <a:alpha val="75000"/>
                </a:srgbClr>
              </a:gs>
              <a:gs pos="28000">
                <a:srgbClr val="052C6D"/>
              </a:gs>
              <a:gs pos="100000">
                <a:srgbClr val="0C5C8D">
                  <a:alpha val="50000"/>
                </a:srgb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11B8551-D689-5088-3CD0-4AE0EEC4675A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F5612A-1FE5-7688-C5DA-6B4A239F69AF}"/>
              </a:ext>
            </a:extLst>
          </p:cNvPr>
          <p:cNvSpPr/>
          <p:nvPr/>
        </p:nvSpPr>
        <p:spPr>
          <a:xfrm rot="3487770">
            <a:off x="875960" y="391063"/>
            <a:ext cx="766806" cy="766806"/>
          </a:xfrm>
          <a:prstGeom prst="ellipse">
            <a:avLst/>
          </a:prstGeom>
          <a:gradFill>
            <a:gsLst>
              <a:gs pos="0">
                <a:srgbClr val="2EF4E0">
                  <a:alpha val="27000"/>
                </a:srgbClr>
              </a:gs>
              <a:gs pos="8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AA606B2-71C7-8040-0069-43AFDAF01ECD}"/>
              </a:ext>
            </a:extLst>
          </p:cNvPr>
          <p:cNvSpPr/>
          <p:nvPr/>
        </p:nvSpPr>
        <p:spPr>
          <a:xfrm rot="6488297">
            <a:off x="10442756" y="718386"/>
            <a:ext cx="1168240" cy="1168240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A2EEE3E3-BD34-47FC-C9A6-A58E4D8D614A}"/>
              </a:ext>
            </a:extLst>
          </p:cNvPr>
          <p:cNvSpPr/>
          <p:nvPr/>
        </p:nvSpPr>
        <p:spPr>
          <a:xfrm>
            <a:off x="7766007" y="4952416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/>
          <p:cNvSpPr txBox="1"/>
          <p:nvPr/>
        </p:nvSpPr>
        <p:spPr>
          <a:xfrm>
            <a:off x="731323" y="451300"/>
            <a:ext cx="374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Training</a:t>
            </a:r>
            <a:endParaRPr lang="en-US" sz="36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718489" y="1097631"/>
            <a:ext cx="664174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3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3BD0D67-75A7-34AC-F6B7-C042CCAE18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2568"/>
              </a:gs>
              <a:gs pos="100000">
                <a:srgbClr val="0C5C8D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9" name="Picture 58" descr="Diagram&#10;&#10;Description automatically generated">
            <a:extLst>
              <a:ext uri="{FF2B5EF4-FFF2-40B4-BE49-F238E27FC236}">
                <a16:creationId xmlns:a16="http://schemas.microsoft.com/office/drawing/2014/main" xmlns="" id="{28291FB7-2F03-A1C5-6D65-6F5B295EE4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10088" r="5" b="55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xmlns="" id="{2732CBA3-DF18-B1C4-5A7E-3219C59FA7F0}"/>
              </a:ext>
            </a:extLst>
          </p:cNvPr>
          <p:cNvSpPr/>
          <p:nvPr/>
        </p:nvSpPr>
        <p:spPr>
          <a:xfrm>
            <a:off x="11078604" y="206955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41C2200D-C981-E735-A541-B40958CF9C2C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xmlns="" id="{DA49327D-BBF5-0538-627F-CD6AF23D772A}"/>
              </a:ext>
            </a:extLst>
          </p:cNvPr>
          <p:cNvSpPr/>
          <p:nvPr/>
        </p:nvSpPr>
        <p:spPr>
          <a:xfrm rot="5400000" flipV="1">
            <a:off x="5964609" y="-190655"/>
            <a:ext cx="5579851" cy="6874931"/>
          </a:xfrm>
          <a:prstGeom prst="round2SameRect">
            <a:avLst>
              <a:gd name="adj1" fmla="val 6653"/>
              <a:gd name="adj2" fmla="val 0"/>
            </a:avLst>
          </a:prstGeom>
          <a:gradFill>
            <a:gsLst>
              <a:gs pos="31000">
                <a:schemeClr val="bg1">
                  <a:alpha val="12000"/>
                </a:schemeClr>
              </a:gs>
              <a:gs pos="92000">
                <a:srgbClr val="2EF4E0">
                  <a:alpha val="8000"/>
                </a:srgbClr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xmlns="" id="{2CF60310-3A49-7511-5EC5-3109CBC3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990850"/>
            <a:ext cx="2977053" cy="1252854"/>
          </a:xfrm>
        </p:spPr>
        <p:txBody>
          <a:bodyPr lIns="0" tIns="0" rIns="0" bIns="0" anchor="t" anchorCtr="0"/>
          <a:lstStyle/>
          <a:p>
            <a:r>
              <a:rPr lang="en-US" dirty="0" smtClean="0">
                <a:solidFill>
                  <a:schemeClr val="bg1"/>
                </a:solidFill>
                <a:latin typeface="AvenirNext LT Pro Bold" panose="020B0804020202020204" pitchFamily="34" charset="0"/>
              </a:rPr>
              <a:t>Results</a:t>
            </a:r>
            <a:endParaRPr lang="en-ID" dirty="0">
              <a:solidFill>
                <a:schemeClr val="bg1"/>
              </a:solidFill>
              <a:latin typeface="AvenirNext LT Pro Bold" panose="020B08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EF36437-15A7-CB80-D10B-1FB15FBE53F6}"/>
              </a:ext>
            </a:extLst>
          </p:cNvPr>
          <p:cNvSpPr txBox="1"/>
          <p:nvPr/>
        </p:nvSpPr>
        <p:spPr>
          <a:xfrm>
            <a:off x="965199" y="2560737"/>
            <a:ext cx="3146386" cy="230970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model achieved exceptionally high accuracy on the training dataset, reaching 98.86%. However, there is a slight decrease in performance when evaluating on the validation dataset, </a:t>
            </a:r>
          </a:p>
          <a:p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 an accuracy of 97.65% and an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IoU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score of 58.91%.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37E2E05E-A3D6-ED82-26D1-D7F1ACFC2DA3}"/>
              </a:ext>
            </a:extLst>
          </p:cNvPr>
          <p:cNvGrpSpPr/>
          <p:nvPr/>
        </p:nvGrpSpPr>
        <p:grpSpPr>
          <a:xfrm>
            <a:off x="6232232" y="2328333"/>
            <a:ext cx="5959768" cy="1854200"/>
            <a:chOff x="3945467" y="2328333"/>
            <a:chExt cx="9177866" cy="1854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D6EC3AF-D0D5-E95E-A9E0-D59B5190726A}"/>
                </a:ext>
              </a:extLst>
            </p:cNvPr>
            <p:cNvCxnSpPr/>
            <p:nvPr/>
          </p:nvCxnSpPr>
          <p:spPr>
            <a:xfrm>
              <a:off x="3945467" y="2328333"/>
              <a:ext cx="91778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0D7BA862-87E4-23CC-6917-6A4254EFB3E4}"/>
                </a:ext>
              </a:extLst>
            </p:cNvPr>
            <p:cNvCxnSpPr/>
            <p:nvPr/>
          </p:nvCxnSpPr>
          <p:spPr>
            <a:xfrm>
              <a:off x="3945467" y="4182533"/>
              <a:ext cx="91778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A1C1210-A7E1-4B01-0568-0EDF91BD6F39}"/>
              </a:ext>
            </a:extLst>
          </p:cNvPr>
          <p:cNvSpPr/>
          <p:nvPr/>
        </p:nvSpPr>
        <p:spPr>
          <a:xfrm>
            <a:off x="4873585" y="943652"/>
            <a:ext cx="915164" cy="915160"/>
          </a:xfrm>
          <a:prstGeom prst="ellipse">
            <a:avLst/>
          </a:prstGeom>
          <a:gradFill>
            <a:gsLst>
              <a:gs pos="10000">
                <a:srgbClr val="2EF4E0"/>
              </a:gs>
              <a:gs pos="100000">
                <a:srgbClr val="042568"/>
              </a:gs>
            </a:gsLst>
            <a:lin ang="0" scaled="1"/>
          </a:gradFill>
          <a:ln w="203200">
            <a:noFill/>
          </a:ln>
          <a:effectLst>
            <a:outerShdw blurRad="1778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DFA63AA-E7DA-8552-AD42-FF250E39D43C}"/>
              </a:ext>
            </a:extLst>
          </p:cNvPr>
          <p:cNvSpPr/>
          <p:nvPr/>
        </p:nvSpPr>
        <p:spPr>
          <a:xfrm>
            <a:off x="4873585" y="2797852"/>
            <a:ext cx="915164" cy="915160"/>
          </a:xfrm>
          <a:prstGeom prst="ellipse">
            <a:avLst/>
          </a:prstGeom>
          <a:gradFill>
            <a:gsLst>
              <a:gs pos="10000">
                <a:srgbClr val="2EF4E0"/>
              </a:gs>
              <a:gs pos="100000">
                <a:srgbClr val="042568"/>
              </a:gs>
            </a:gsLst>
            <a:lin ang="0" scaled="1"/>
          </a:gradFill>
          <a:ln w="203200">
            <a:noFill/>
          </a:ln>
          <a:effectLst>
            <a:outerShdw blurRad="1778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94DA233-FCCB-2D56-2B1F-FCBE821EAD03}"/>
              </a:ext>
            </a:extLst>
          </p:cNvPr>
          <p:cNvSpPr/>
          <p:nvPr/>
        </p:nvSpPr>
        <p:spPr>
          <a:xfrm>
            <a:off x="4873585" y="4652053"/>
            <a:ext cx="915164" cy="915160"/>
          </a:xfrm>
          <a:prstGeom prst="ellipse">
            <a:avLst/>
          </a:prstGeom>
          <a:gradFill>
            <a:gsLst>
              <a:gs pos="10000">
                <a:srgbClr val="2EF4E0"/>
              </a:gs>
              <a:gs pos="100000">
                <a:srgbClr val="042568"/>
              </a:gs>
            </a:gsLst>
            <a:lin ang="0" scaled="1"/>
          </a:gradFill>
          <a:ln w="203200">
            <a:noFill/>
          </a:ln>
          <a:effectLst>
            <a:outerShdw blurRad="1778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3A7E185-0A98-9A72-16CE-956F795F3816}"/>
              </a:ext>
            </a:extLst>
          </p:cNvPr>
          <p:cNvSpPr txBox="1"/>
          <p:nvPr/>
        </p:nvSpPr>
        <p:spPr>
          <a:xfrm>
            <a:off x="9443518" y="4641964"/>
            <a:ext cx="3589101" cy="91516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sz="4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61.62</a:t>
            </a:r>
            <a:r>
              <a:rPr lang="en-ID" sz="4800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%</a:t>
            </a:r>
            <a:endParaRPr lang="en-ID" sz="4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390885E-8742-048B-7591-6307E465C1A4}"/>
              </a:ext>
            </a:extLst>
          </p:cNvPr>
          <p:cNvSpPr txBox="1"/>
          <p:nvPr/>
        </p:nvSpPr>
        <p:spPr>
          <a:xfrm>
            <a:off x="6232232" y="2797852"/>
            <a:ext cx="3589101" cy="91516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sz="4800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98.51%</a:t>
            </a:r>
            <a:endParaRPr lang="en-ID" sz="4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4777B0-3690-25F2-82FA-1B632F398212}"/>
              </a:ext>
            </a:extLst>
          </p:cNvPr>
          <p:cNvSpPr txBox="1"/>
          <p:nvPr/>
        </p:nvSpPr>
        <p:spPr>
          <a:xfrm>
            <a:off x="6232232" y="4652053"/>
            <a:ext cx="3589101" cy="91516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sz="4800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67.42%</a:t>
            </a:r>
            <a:endParaRPr lang="en-ID" sz="4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9892EE9-FFBE-7AF6-67AF-34FD89F17C7B}"/>
              </a:ext>
            </a:extLst>
          </p:cNvPr>
          <p:cNvSpPr txBox="1"/>
          <p:nvPr/>
        </p:nvSpPr>
        <p:spPr>
          <a:xfrm>
            <a:off x="5086364" y="236335"/>
            <a:ext cx="1659466" cy="91516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sz="2000" i="1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Loss</a:t>
            </a:r>
            <a:endParaRPr lang="en-ID" sz="2000" i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418404-1A7F-DDEE-A1F9-D5C32982DFEB}"/>
              </a:ext>
            </a:extLst>
          </p:cNvPr>
          <p:cNvSpPr txBox="1"/>
          <p:nvPr/>
        </p:nvSpPr>
        <p:spPr>
          <a:xfrm>
            <a:off x="4853949" y="1885141"/>
            <a:ext cx="1659466" cy="91516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sz="2000" i="1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Accuracy</a:t>
            </a:r>
            <a:endParaRPr lang="en-ID" sz="1200" i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506B48B-CB4C-E168-4755-BB538B700303}"/>
              </a:ext>
            </a:extLst>
          </p:cNvPr>
          <p:cNvSpPr txBox="1"/>
          <p:nvPr/>
        </p:nvSpPr>
        <p:spPr>
          <a:xfrm>
            <a:off x="4667974" y="3792847"/>
            <a:ext cx="1659466" cy="91516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Intersection over Union (</a:t>
            </a:r>
            <a:r>
              <a:rPr lang="en-US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IoU</a:t>
            </a:r>
            <a:r>
              <a:rPr lang="en-US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en-US" sz="20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endParaRPr lang="en-ID" sz="2000" i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AA03DC8B-26B8-9D13-7BA4-964024B33064}"/>
              </a:ext>
            </a:extLst>
          </p:cNvPr>
          <p:cNvSpPr/>
          <p:nvPr/>
        </p:nvSpPr>
        <p:spPr>
          <a:xfrm>
            <a:off x="6232232" y="2275942"/>
            <a:ext cx="104775" cy="104775"/>
          </a:xfrm>
          <a:prstGeom prst="ellipse">
            <a:avLst/>
          </a:prstGeom>
          <a:solidFill>
            <a:srgbClr val="2EF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248D50B3-567F-2AB5-4A71-A3BF439EAD26}"/>
              </a:ext>
            </a:extLst>
          </p:cNvPr>
          <p:cNvSpPr/>
          <p:nvPr/>
        </p:nvSpPr>
        <p:spPr>
          <a:xfrm>
            <a:off x="6232232" y="4135222"/>
            <a:ext cx="104775" cy="104775"/>
          </a:xfrm>
          <a:prstGeom prst="ellipse">
            <a:avLst/>
          </a:prstGeom>
          <a:solidFill>
            <a:srgbClr val="2EF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962DB25-97F0-9B25-4FDB-8EA1B56CA636}"/>
              </a:ext>
            </a:extLst>
          </p:cNvPr>
          <p:cNvGrpSpPr/>
          <p:nvPr/>
        </p:nvGrpSpPr>
        <p:grpSpPr>
          <a:xfrm>
            <a:off x="5121791" y="1191857"/>
            <a:ext cx="418752" cy="418751"/>
            <a:chOff x="5562600" y="3979863"/>
            <a:chExt cx="346076" cy="34607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B1AD1042-3F40-BEEC-D8D4-51FBDE294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7213" y="4160838"/>
              <a:ext cx="90488" cy="90488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BF61780D-B832-5045-34F8-5493E5FB4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8188" y="4024313"/>
              <a:ext cx="44450" cy="46038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66">
              <a:extLst>
                <a:ext uri="{FF2B5EF4-FFF2-40B4-BE49-F238E27FC236}">
                  <a16:creationId xmlns:a16="http://schemas.microsoft.com/office/drawing/2014/main" xmlns="" id="{D18DD128-5269-7AA8-093B-F725F32F4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4084638"/>
              <a:ext cx="241300" cy="241300"/>
            </a:xfrm>
            <a:custGeom>
              <a:avLst/>
              <a:gdLst>
                <a:gd name="T0" fmla="*/ 58 w 64"/>
                <a:gd name="T1" fmla="*/ 32 h 64"/>
                <a:gd name="T2" fmla="*/ 57 w 64"/>
                <a:gd name="T3" fmla="*/ 27 h 64"/>
                <a:gd name="T4" fmla="*/ 64 w 64"/>
                <a:gd name="T5" fmla="*/ 23 h 64"/>
                <a:gd name="T6" fmla="*/ 56 w 64"/>
                <a:gd name="T7" fmla="*/ 9 h 64"/>
                <a:gd name="T8" fmla="*/ 50 w 64"/>
                <a:gd name="T9" fmla="*/ 13 h 64"/>
                <a:gd name="T10" fmla="*/ 40 w 64"/>
                <a:gd name="T11" fmla="*/ 7 h 64"/>
                <a:gd name="T12" fmla="*/ 40 w 64"/>
                <a:gd name="T13" fmla="*/ 0 h 64"/>
                <a:gd name="T14" fmla="*/ 24 w 64"/>
                <a:gd name="T15" fmla="*/ 0 h 64"/>
                <a:gd name="T16" fmla="*/ 24 w 64"/>
                <a:gd name="T17" fmla="*/ 7 h 64"/>
                <a:gd name="T18" fmla="*/ 15 w 64"/>
                <a:gd name="T19" fmla="*/ 13 h 64"/>
                <a:gd name="T20" fmla="*/ 8 w 64"/>
                <a:gd name="T21" fmla="*/ 9 h 64"/>
                <a:gd name="T22" fmla="*/ 0 w 64"/>
                <a:gd name="T23" fmla="*/ 23 h 64"/>
                <a:gd name="T24" fmla="*/ 7 w 64"/>
                <a:gd name="T25" fmla="*/ 27 h 64"/>
                <a:gd name="T26" fmla="*/ 6 w 64"/>
                <a:gd name="T27" fmla="*/ 32 h 64"/>
                <a:gd name="T28" fmla="*/ 7 w 64"/>
                <a:gd name="T29" fmla="*/ 37 h 64"/>
                <a:gd name="T30" fmla="*/ 0 w 64"/>
                <a:gd name="T31" fmla="*/ 41 h 64"/>
                <a:gd name="T32" fmla="*/ 8 w 64"/>
                <a:gd name="T33" fmla="*/ 55 h 64"/>
                <a:gd name="T34" fmla="*/ 15 w 64"/>
                <a:gd name="T35" fmla="*/ 51 h 64"/>
                <a:gd name="T36" fmla="*/ 24 w 64"/>
                <a:gd name="T37" fmla="*/ 57 h 64"/>
                <a:gd name="T38" fmla="*/ 24 w 64"/>
                <a:gd name="T39" fmla="*/ 64 h 64"/>
                <a:gd name="T40" fmla="*/ 40 w 64"/>
                <a:gd name="T41" fmla="*/ 64 h 64"/>
                <a:gd name="T42" fmla="*/ 40 w 64"/>
                <a:gd name="T43" fmla="*/ 57 h 64"/>
                <a:gd name="T44" fmla="*/ 50 w 64"/>
                <a:gd name="T45" fmla="*/ 51 h 64"/>
                <a:gd name="T46" fmla="*/ 56 w 64"/>
                <a:gd name="T47" fmla="*/ 55 h 64"/>
                <a:gd name="T48" fmla="*/ 64 w 64"/>
                <a:gd name="T49" fmla="*/ 41 h 64"/>
                <a:gd name="T50" fmla="*/ 57 w 64"/>
                <a:gd name="T51" fmla="*/ 37 h 64"/>
                <a:gd name="T52" fmla="*/ 58 w 64"/>
                <a:gd name="T5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4" h="64">
                  <a:moveTo>
                    <a:pt x="58" y="32"/>
                  </a:moveTo>
                  <a:cubicBezTo>
                    <a:pt x="58" y="30"/>
                    <a:pt x="58" y="28"/>
                    <a:pt x="57" y="27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10"/>
                    <a:pt x="44" y="8"/>
                    <a:pt x="40" y="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0" y="8"/>
                    <a:pt x="17" y="10"/>
                    <a:pt x="15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30"/>
                    <a:pt x="6" y="32"/>
                  </a:cubicBezTo>
                  <a:cubicBezTo>
                    <a:pt x="6" y="34"/>
                    <a:pt x="6" y="36"/>
                    <a:pt x="7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7" y="54"/>
                    <a:pt x="20" y="56"/>
                    <a:pt x="24" y="57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4" y="56"/>
                    <a:pt x="47" y="54"/>
                    <a:pt x="50" y="51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8" y="36"/>
                    <a:pt x="58" y="34"/>
                    <a:pt x="58" y="32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67">
              <a:extLst>
                <a:ext uri="{FF2B5EF4-FFF2-40B4-BE49-F238E27FC236}">
                  <a16:creationId xmlns:a16="http://schemas.microsoft.com/office/drawing/2014/main" xmlns="" id="{B5B98790-EA05-812F-8CE0-0BB7D984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38" y="3979863"/>
              <a:ext cx="134938" cy="134938"/>
            </a:xfrm>
            <a:custGeom>
              <a:avLst/>
              <a:gdLst>
                <a:gd name="T0" fmla="*/ 32 w 36"/>
                <a:gd name="T1" fmla="*/ 18 h 36"/>
                <a:gd name="T2" fmla="*/ 32 w 36"/>
                <a:gd name="T3" fmla="*/ 15 h 36"/>
                <a:gd name="T4" fmla="*/ 36 w 36"/>
                <a:gd name="T5" fmla="*/ 12 h 36"/>
                <a:gd name="T6" fmla="*/ 32 w 36"/>
                <a:gd name="T7" fmla="*/ 6 h 36"/>
                <a:gd name="T8" fmla="*/ 28 w 36"/>
                <a:gd name="T9" fmla="*/ 8 h 36"/>
                <a:gd name="T10" fmla="*/ 22 w 36"/>
                <a:gd name="T11" fmla="*/ 5 h 36"/>
                <a:gd name="T12" fmla="*/ 22 w 36"/>
                <a:gd name="T13" fmla="*/ 0 h 36"/>
                <a:gd name="T14" fmla="*/ 14 w 36"/>
                <a:gd name="T15" fmla="*/ 0 h 36"/>
                <a:gd name="T16" fmla="*/ 14 w 36"/>
                <a:gd name="T17" fmla="*/ 5 h 36"/>
                <a:gd name="T18" fmla="*/ 9 w 36"/>
                <a:gd name="T19" fmla="*/ 8 h 36"/>
                <a:gd name="T20" fmla="*/ 5 w 36"/>
                <a:gd name="T21" fmla="*/ 6 h 36"/>
                <a:gd name="T22" fmla="*/ 0 w 36"/>
                <a:gd name="T23" fmla="*/ 12 h 36"/>
                <a:gd name="T24" fmla="*/ 4 w 36"/>
                <a:gd name="T25" fmla="*/ 15 h 36"/>
                <a:gd name="T26" fmla="*/ 4 w 36"/>
                <a:gd name="T27" fmla="*/ 18 h 36"/>
                <a:gd name="T28" fmla="*/ 4 w 36"/>
                <a:gd name="T29" fmla="*/ 21 h 36"/>
                <a:gd name="T30" fmla="*/ 0 w 36"/>
                <a:gd name="T31" fmla="*/ 24 h 36"/>
                <a:gd name="T32" fmla="*/ 4 w 36"/>
                <a:gd name="T33" fmla="*/ 30 h 36"/>
                <a:gd name="T34" fmla="*/ 9 w 36"/>
                <a:gd name="T35" fmla="*/ 28 h 36"/>
                <a:gd name="T36" fmla="*/ 14 w 36"/>
                <a:gd name="T37" fmla="*/ 31 h 36"/>
                <a:gd name="T38" fmla="*/ 14 w 36"/>
                <a:gd name="T39" fmla="*/ 36 h 36"/>
                <a:gd name="T40" fmla="*/ 22 w 36"/>
                <a:gd name="T41" fmla="*/ 36 h 36"/>
                <a:gd name="T42" fmla="*/ 22 w 36"/>
                <a:gd name="T43" fmla="*/ 31 h 36"/>
                <a:gd name="T44" fmla="*/ 28 w 36"/>
                <a:gd name="T45" fmla="*/ 28 h 36"/>
                <a:gd name="T46" fmla="*/ 32 w 36"/>
                <a:gd name="T47" fmla="*/ 30 h 36"/>
                <a:gd name="T48" fmla="*/ 36 w 36"/>
                <a:gd name="T49" fmla="*/ 24 h 36"/>
                <a:gd name="T50" fmla="*/ 32 w 36"/>
                <a:gd name="T51" fmla="*/ 21 h 36"/>
                <a:gd name="T52" fmla="*/ 32 w 36"/>
                <a:gd name="T5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36">
                  <a:moveTo>
                    <a:pt x="32" y="18"/>
                  </a:moveTo>
                  <a:cubicBezTo>
                    <a:pt x="32" y="17"/>
                    <a:pt x="32" y="16"/>
                    <a:pt x="32" y="15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6"/>
                    <a:pt x="24" y="5"/>
                    <a:pt x="22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0" y="6"/>
                    <a:pt x="9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4" y="19"/>
                    <a:pt x="4" y="20"/>
                    <a:pt x="4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30"/>
                    <a:pt x="12" y="31"/>
                    <a:pt x="14" y="31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4" y="31"/>
                    <a:pt x="26" y="30"/>
                    <a:pt x="28" y="2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19"/>
                    <a:pt x="32" y="18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A53D3F-DFF1-E741-2DE3-1FE0BE123F61}"/>
              </a:ext>
            </a:extLst>
          </p:cNvPr>
          <p:cNvGrpSpPr/>
          <p:nvPr/>
        </p:nvGrpSpPr>
        <p:grpSpPr>
          <a:xfrm>
            <a:off x="5121792" y="3109446"/>
            <a:ext cx="418751" cy="291973"/>
            <a:chOff x="8447088" y="2592388"/>
            <a:chExt cx="346075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B6908F64-733E-4270-CAA3-B02944AF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900" y="2743200"/>
              <a:ext cx="44450" cy="44450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69">
              <a:extLst>
                <a:ext uri="{FF2B5EF4-FFF2-40B4-BE49-F238E27FC236}">
                  <a16:creationId xmlns:a16="http://schemas.microsoft.com/office/drawing/2014/main" xmlns="" id="{5A9EC790-0D15-289D-042C-8D8CA6115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36000" y="2674938"/>
              <a:ext cx="74613" cy="762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70">
              <a:extLst>
                <a:ext uri="{FF2B5EF4-FFF2-40B4-BE49-F238E27FC236}">
                  <a16:creationId xmlns:a16="http://schemas.microsoft.com/office/drawing/2014/main" xmlns="" id="{6BA05453-2FE0-4A70-618E-849E8957A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7250" y="2773363"/>
              <a:ext cx="301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Line 71">
              <a:extLst>
                <a:ext uri="{FF2B5EF4-FFF2-40B4-BE49-F238E27FC236}">
                  <a16:creationId xmlns:a16="http://schemas.microsoft.com/office/drawing/2014/main" xmlns="" id="{A17DD32F-14A2-2861-64B3-7D7EF608B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32838" y="2773363"/>
              <a:ext cx="301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72">
              <a:extLst>
                <a:ext uri="{FF2B5EF4-FFF2-40B4-BE49-F238E27FC236}">
                  <a16:creationId xmlns:a16="http://schemas.microsoft.com/office/drawing/2014/main" xmlns="" id="{69535100-572D-3C8F-C741-F6DDF3F5A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24900" y="2708275"/>
              <a:ext cx="26988" cy="158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73">
              <a:extLst>
                <a:ext uri="{FF2B5EF4-FFF2-40B4-BE49-F238E27FC236}">
                  <a16:creationId xmlns:a16="http://schemas.microsoft.com/office/drawing/2014/main" xmlns="" id="{6312D6CB-9194-AC9D-956E-77D16119A0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61400" y="2633663"/>
              <a:ext cx="15875" cy="269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74">
              <a:extLst>
                <a:ext uri="{FF2B5EF4-FFF2-40B4-BE49-F238E27FC236}">
                  <a16:creationId xmlns:a16="http://schemas.microsoft.com/office/drawing/2014/main" xmlns="" id="{D2F255D9-3C13-5238-62BF-63A5D43F3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20125" y="2622550"/>
              <a:ext cx="0" cy="301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5">
              <a:extLst>
                <a:ext uri="{FF2B5EF4-FFF2-40B4-BE49-F238E27FC236}">
                  <a16:creationId xmlns:a16="http://schemas.microsoft.com/office/drawing/2014/main" xmlns="" id="{1E183B19-E9EE-477F-E604-6BCFDA173C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4563" y="2633663"/>
              <a:ext cx="14288" cy="269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76">
              <a:extLst>
                <a:ext uri="{FF2B5EF4-FFF2-40B4-BE49-F238E27FC236}">
                  <a16:creationId xmlns:a16="http://schemas.microsoft.com/office/drawing/2014/main" xmlns="" id="{757FA326-8035-1BD6-C4FA-23A97DE87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8525" y="2663825"/>
              <a:ext cx="22225" cy="222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Line 77">
              <a:extLst>
                <a:ext uri="{FF2B5EF4-FFF2-40B4-BE49-F238E27FC236}">
                  <a16:creationId xmlns:a16="http://schemas.microsoft.com/office/drawing/2014/main" xmlns="" id="{66126447-3D01-6F36-48E6-FD075D243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8363" y="2708275"/>
              <a:ext cx="26988" cy="158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78">
              <a:extLst>
                <a:ext uri="{FF2B5EF4-FFF2-40B4-BE49-F238E27FC236}">
                  <a16:creationId xmlns:a16="http://schemas.microsoft.com/office/drawing/2014/main" xmlns="" id="{7177D527-9948-AD3A-D925-71104769C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2592388"/>
              <a:ext cx="346075" cy="241300"/>
            </a:xfrm>
            <a:custGeom>
              <a:avLst/>
              <a:gdLst>
                <a:gd name="T0" fmla="*/ 46 w 92"/>
                <a:gd name="T1" fmla="*/ 0 h 64"/>
                <a:gd name="T2" fmla="*/ 0 w 92"/>
                <a:gd name="T3" fmla="*/ 46 h 64"/>
                <a:gd name="T4" fmla="*/ 0 w 92"/>
                <a:gd name="T5" fmla="*/ 64 h 64"/>
                <a:gd name="T6" fmla="*/ 92 w 92"/>
                <a:gd name="T7" fmla="*/ 64 h 64"/>
                <a:gd name="T8" fmla="*/ 92 w 92"/>
                <a:gd name="T9" fmla="*/ 46 h 64"/>
                <a:gd name="T10" fmla="*/ 46 w 92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4">
                  <a:moveTo>
                    <a:pt x="46" y="0"/>
                  </a:moveTo>
                  <a:cubicBezTo>
                    <a:pt x="21" y="0"/>
                    <a:pt x="0" y="21"/>
                    <a:pt x="0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84C79850-441B-8D34-C772-925B2B809AC2}"/>
              </a:ext>
            </a:extLst>
          </p:cNvPr>
          <p:cNvGrpSpPr/>
          <p:nvPr/>
        </p:nvGrpSpPr>
        <p:grpSpPr>
          <a:xfrm>
            <a:off x="5140826" y="4919292"/>
            <a:ext cx="380683" cy="380683"/>
            <a:chOff x="5562600" y="2532063"/>
            <a:chExt cx="346075" cy="346075"/>
          </a:xfrm>
        </p:grpSpPr>
        <p:sp>
          <p:nvSpPr>
            <p:cNvPr id="45" name="Freeform 177">
              <a:extLst>
                <a:ext uri="{FF2B5EF4-FFF2-40B4-BE49-F238E27FC236}">
                  <a16:creationId xmlns:a16="http://schemas.microsoft.com/office/drawing/2014/main" xmlns="" id="{BFB7CDCD-C51D-9F1A-9649-6DA04C0CB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700" y="2630488"/>
              <a:ext cx="52388" cy="82550"/>
            </a:xfrm>
            <a:custGeom>
              <a:avLst/>
              <a:gdLst>
                <a:gd name="T0" fmla="*/ 33 w 33"/>
                <a:gd name="T1" fmla="*/ 52 h 52"/>
                <a:gd name="T2" fmla="*/ 0 w 33"/>
                <a:gd name="T3" fmla="*/ 52 h 52"/>
                <a:gd name="T4" fmla="*/ 0 w 33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52">
                  <a:moveTo>
                    <a:pt x="33" y="52"/>
                  </a:moveTo>
                  <a:lnTo>
                    <a:pt x="0" y="5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178">
              <a:extLst>
                <a:ext uri="{FF2B5EF4-FFF2-40B4-BE49-F238E27FC236}">
                  <a16:creationId xmlns:a16="http://schemas.microsoft.com/office/drawing/2014/main" xmlns="" id="{57C89F93-EAED-C675-1260-3BED1FC14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2532063"/>
              <a:ext cx="346075" cy="346075"/>
            </a:xfrm>
            <a:custGeom>
              <a:avLst/>
              <a:gdLst>
                <a:gd name="T0" fmla="*/ 92 w 92"/>
                <a:gd name="T1" fmla="*/ 76 h 92"/>
                <a:gd name="T2" fmla="*/ 76 w 92"/>
                <a:gd name="T3" fmla="*/ 92 h 92"/>
                <a:gd name="T4" fmla="*/ 16 w 92"/>
                <a:gd name="T5" fmla="*/ 92 h 92"/>
                <a:gd name="T6" fmla="*/ 0 w 92"/>
                <a:gd name="T7" fmla="*/ 76 h 92"/>
                <a:gd name="T8" fmla="*/ 0 w 92"/>
                <a:gd name="T9" fmla="*/ 16 h 92"/>
                <a:gd name="T10" fmla="*/ 16 w 92"/>
                <a:gd name="T11" fmla="*/ 0 h 92"/>
                <a:gd name="T12" fmla="*/ 76 w 92"/>
                <a:gd name="T13" fmla="*/ 0 h 92"/>
                <a:gd name="T14" fmla="*/ 92 w 92"/>
                <a:gd name="T15" fmla="*/ 16 h 92"/>
                <a:gd name="T16" fmla="*/ 92 w 92"/>
                <a:gd name="T17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2" y="76"/>
                  </a:moveTo>
                  <a:cubicBezTo>
                    <a:pt x="92" y="85"/>
                    <a:pt x="85" y="92"/>
                    <a:pt x="7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7" y="92"/>
                    <a:pt x="0" y="85"/>
                    <a:pt x="0" y="7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2" y="7"/>
                    <a:pt x="92" y="16"/>
                  </a:cubicBezTo>
                  <a:lnTo>
                    <a:pt x="92" y="76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849C35AB-BC8D-09DB-F87A-E92B3DAD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050" y="2576513"/>
              <a:ext cx="255588" cy="25717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05B00FA2-BF46-5F00-8B1D-9B54AFE26CF4}"/>
              </a:ext>
            </a:extLst>
          </p:cNvPr>
          <p:cNvGrpSpPr/>
          <p:nvPr/>
        </p:nvGrpSpPr>
        <p:grpSpPr>
          <a:xfrm>
            <a:off x="1018539" y="1075519"/>
            <a:ext cx="596901" cy="651425"/>
            <a:chOff x="6276975" y="3254375"/>
            <a:chExt cx="330201" cy="360363"/>
          </a:xfrm>
          <a:solidFill>
            <a:srgbClr val="2EF4E0"/>
          </a:solidFill>
        </p:grpSpPr>
        <p:sp>
          <p:nvSpPr>
            <p:cNvPr id="49" name="Freeform 539">
              <a:extLst>
                <a:ext uri="{FF2B5EF4-FFF2-40B4-BE49-F238E27FC236}">
                  <a16:creationId xmlns:a16="http://schemas.microsoft.com/office/drawing/2014/main" xmlns="" id="{69E2634D-68D3-1254-5C35-F4F371F54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3419475"/>
              <a:ext cx="269875" cy="195263"/>
            </a:xfrm>
            <a:custGeom>
              <a:avLst/>
              <a:gdLst>
                <a:gd name="T0" fmla="*/ 70 w 72"/>
                <a:gd name="T1" fmla="*/ 52 h 52"/>
                <a:gd name="T2" fmla="*/ 2 w 72"/>
                <a:gd name="T3" fmla="*/ 52 h 52"/>
                <a:gd name="T4" fmla="*/ 0 w 72"/>
                <a:gd name="T5" fmla="*/ 50 h 52"/>
                <a:gd name="T6" fmla="*/ 0 w 72"/>
                <a:gd name="T7" fmla="*/ 2 h 52"/>
                <a:gd name="T8" fmla="*/ 2 w 72"/>
                <a:gd name="T9" fmla="*/ 0 h 52"/>
                <a:gd name="T10" fmla="*/ 26 w 72"/>
                <a:gd name="T11" fmla="*/ 0 h 52"/>
                <a:gd name="T12" fmla="*/ 27 w 72"/>
                <a:gd name="T13" fmla="*/ 1 h 52"/>
                <a:gd name="T14" fmla="*/ 35 w 72"/>
                <a:gd name="T15" fmla="*/ 9 h 52"/>
                <a:gd name="T16" fmla="*/ 35 w 72"/>
                <a:gd name="T17" fmla="*/ 11 h 52"/>
                <a:gd name="T18" fmla="*/ 33 w 72"/>
                <a:gd name="T19" fmla="*/ 11 h 52"/>
                <a:gd name="T20" fmla="*/ 25 w 72"/>
                <a:gd name="T21" fmla="*/ 4 h 52"/>
                <a:gd name="T22" fmla="*/ 4 w 72"/>
                <a:gd name="T23" fmla="*/ 4 h 52"/>
                <a:gd name="T24" fmla="*/ 4 w 72"/>
                <a:gd name="T25" fmla="*/ 48 h 52"/>
                <a:gd name="T26" fmla="*/ 68 w 72"/>
                <a:gd name="T27" fmla="*/ 48 h 52"/>
                <a:gd name="T28" fmla="*/ 68 w 72"/>
                <a:gd name="T29" fmla="*/ 10 h 52"/>
                <a:gd name="T30" fmla="*/ 70 w 72"/>
                <a:gd name="T31" fmla="*/ 8 h 52"/>
                <a:gd name="T32" fmla="*/ 72 w 72"/>
                <a:gd name="T33" fmla="*/ 10 h 52"/>
                <a:gd name="T34" fmla="*/ 72 w 72"/>
                <a:gd name="T35" fmla="*/ 50 h 52"/>
                <a:gd name="T36" fmla="*/ 70 w 72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52">
                  <a:moveTo>
                    <a:pt x="70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1"/>
                    <a:pt x="0" y="5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6" y="11"/>
                    <a:pt x="35" y="11"/>
                  </a:cubicBezTo>
                  <a:cubicBezTo>
                    <a:pt x="35" y="12"/>
                    <a:pt x="33" y="12"/>
                    <a:pt x="33" y="11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2" y="51"/>
                    <a:pt x="71" y="52"/>
                    <a:pt x="7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540">
              <a:extLst>
                <a:ext uri="{FF2B5EF4-FFF2-40B4-BE49-F238E27FC236}">
                  <a16:creationId xmlns:a16="http://schemas.microsoft.com/office/drawing/2014/main" xmlns="" id="{16315313-63C6-FF87-4BBD-29B103299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1588" y="3254375"/>
              <a:ext cx="255588" cy="330200"/>
            </a:xfrm>
            <a:custGeom>
              <a:avLst/>
              <a:gdLst>
                <a:gd name="T0" fmla="*/ 66 w 68"/>
                <a:gd name="T1" fmla="*/ 88 h 88"/>
                <a:gd name="T2" fmla="*/ 50 w 68"/>
                <a:gd name="T3" fmla="*/ 88 h 88"/>
                <a:gd name="T4" fmla="*/ 48 w 68"/>
                <a:gd name="T5" fmla="*/ 86 h 88"/>
                <a:gd name="T6" fmla="*/ 50 w 68"/>
                <a:gd name="T7" fmla="*/ 84 h 88"/>
                <a:gd name="T8" fmla="*/ 64 w 68"/>
                <a:gd name="T9" fmla="*/ 84 h 88"/>
                <a:gd name="T10" fmla="*/ 64 w 68"/>
                <a:gd name="T11" fmla="*/ 27 h 88"/>
                <a:gd name="T12" fmla="*/ 45 w 68"/>
                <a:gd name="T13" fmla="*/ 4 h 88"/>
                <a:gd name="T14" fmla="*/ 4 w 68"/>
                <a:gd name="T15" fmla="*/ 4 h 88"/>
                <a:gd name="T16" fmla="*/ 4 w 68"/>
                <a:gd name="T17" fmla="*/ 46 h 88"/>
                <a:gd name="T18" fmla="*/ 2 w 68"/>
                <a:gd name="T19" fmla="*/ 48 h 88"/>
                <a:gd name="T20" fmla="*/ 0 w 68"/>
                <a:gd name="T21" fmla="*/ 46 h 88"/>
                <a:gd name="T22" fmla="*/ 0 w 68"/>
                <a:gd name="T23" fmla="*/ 2 h 88"/>
                <a:gd name="T24" fmla="*/ 2 w 68"/>
                <a:gd name="T25" fmla="*/ 0 h 88"/>
                <a:gd name="T26" fmla="*/ 46 w 68"/>
                <a:gd name="T27" fmla="*/ 0 h 88"/>
                <a:gd name="T28" fmla="*/ 48 w 68"/>
                <a:gd name="T29" fmla="*/ 1 h 88"/>
                <a:gd name="T30" fmla="*/ 68 w 68"/>
                <a:gd name="T31" fmla="*/ 25 h 88"/>
                <a:gd name="T32" fmla="*/ 68 w 68"/>
                <a:gd name="T33" fmla="*/ 26 h 88"/>
                <a:gd name="T34" fmla="*/ 68 w 68"/>
                <a:gd name="T35" fmla="*/ 86 h 88"/>
                <a:gd name="T36" fmla="*/ 66 w 68"/>
                <a:gd name="T3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88">
                  <a:moveTo>
                    <a:pt x="66" y="88"/>
                  </a:moveTo>
                  <a:cubicBezTo>
                    <a:pt x="50" y="88"/>
                    <a:pt x="50" y="88"/>
                    <a:pt x="50" y="88"/>
                  </a:cubicBezTo>
                  <a:cubicBezTo>
                    <a:pt x="49" y="88"/>
                    <a:pt x="48" y="87"/>
                    <a:pt x="48" y="86"/>
                  </a:cubicBezTo>
                  <a:cubicBezTo>
                    <a:pt x="48" y="85"/>
                    <a:pt x="49" y="84"/>
                    <a:pt x="50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7"/>
                    <a:pt x="3" y="48"/>
                    <a:pt x="2" y="48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7" y="0"/>
                    <a:pt x="48" y="1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6"/>
                    <a:pt x="68" y="26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8" y="87"/>
                    <a:pt x="67" y="88"/>
                    <a:pt x="66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41">
              <a:extLst>
                <a:ext uri="{FF2B5EF4-FFF2-40B4-BE49-F238E27FC236}">
                  <a16:creationId xmlns:a16="http://schemas.microsoft.com/office/drawing/2014/main" xmlns="" id="{81B9A395-DAB2-0321-30EF-63717950A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3254375"/>
              <a:ext cx="90488" cy="104775"/>
            </a:xfrm>
            <a:custGeom>
              <a:avLst/>
              <a:gdLst>
                <a:gd name="T0" fmla="*/ 22 w 24"/>
                <a:gd name="T1" fmla="*/ 28 h 28"/>
                <a:gd name="T2" fmla="*/ 2 w 24"/>
                <a:gd name="T3" fmla="*/ 28 h 28"/>
                <a:gd name="T4" fmla="*/ 0 w 24"/>
                <a:gd name="T5" fmla="*/ 26 h 28"/>
                <a:gd name="T6" fmla="*/ 0 w 24"/>
                <a:gd name="T7" fmla="*/ 2 h 28"/>
                <a:gd name="T8" fmla="*/ 2 w 24"/>
                <a:gd name="T9" fmla="*/ 0 h 28"/>
                <a:gd name="T10" fmla="*/ 4 w 24"/>
                <a:gd name="T11" fmla="*/ 2 h 28"/>
                <a:gd name="T12" fmla="*/ 4 w 24"/>
                <a:gd name="T13" fmla="*/ 24 h 28"/>
                <a:gd name="T14" fmla="*/ 22 w 24"/>
                <a:gd name="T15" fmla="*/ 24 h 28"/>
                <a:gd name="T16" fmla="*/ 24 w 24"/>
                <a:gd name="T17" fmla="*/ 26 h 28"/>
                <a:gd name="T18" fmla="*/ 22 w 2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8">
                  <a:moveTo>
                    <a:pt x="22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4" y="25"/>
                    <a:pt x="24" y="26"/>
                  </a:cubicBezTo>
                  <a:cubicBezTo>
                    <a:pt x="24" y="27"/>
                    <a:pt x="23" y="28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42">
              <a:extLst>
                <a:ext uri="{FF2B5EF4-FFF2-40B4-BE49-F238E27FC236}">
                  <a16:creationId xmlns:a16="http://schemas.microsoft.com/office/drawing/2014/main" xmlns="" id="{AC94F50B-9A97-C0AB-6224-E8A28F9AB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3344863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43">
              <a:extLst>
                <a:ext uri="{FF2B5EF4-FFF2-40B4-BE49-F238E27FC236}">
                  <a16:creationId xmlns:a16="http://schemas.microsoft.com/office/drawing/2014/main" xmlns="" id="{4586BA12-E92D-94F8-CCED-2C6D420D3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3389313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44">
              <a:extLst>
                <a:ext uri="{FF2B5EF4-FFF2-40B4-BE49-F238E27FC236}">
                  <a16:creationId xmlns:a16="http://schemas.microsoft.com/office/drawing/2014/main" xmlns="" id="{6027353E-C651-DADF-8E7B-349006720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3298825"/>
              <a:ext cx="106363" cy="15875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45">
              <a:extLst>
                <a:ext uri="{FF2B5EF4-FFF2-40B4-BE49-F238E27FC236}">
                  <a16:creationId xmlns:a16="http://schemas.microsoft.com/office/drawing/2014/main" xmlns="" id="{647F575C-E74E-ED5C-5D49-9B5F2AD2D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8413" y="3405188"/>
              <a:ext cx="179388" cy="179388"/>
            </a:xfrm>
            <a:custGeom>
              <a:avLst/>
              <a:gdLst>
                <a:gd name="T0" fmla="*/ 2 w 48"/>
                <a:gd name="T1" fmla="*/ 48 h 48"/>
                <a:gd name="T2" fmla="*/ 1 w 48"/>
                <a:gd name="T3" fmla="*/ 47 h 48"/>
                <a:gd name="T4" fmla="*/ 0 w 48"/>
                <a:gd name="T5" fmla="*/ 45 h 48"/>
                <a:gd name="T6" fmla="*/ 4 w 48"/>
                <a:gd name="T7" fmla="*/ 31 h 48"/>
                <a:gd name="T8" fmla="*/ 5 w 48"/>
                <a:gd name="T9" fmla="*/ 31 h 48"/>
                <a:gd name="T10" fmla="*/ 35 w 48"/>
                <a:gd name="T11" fmla="*/ 1 h 48"/>
                <a:gd name="T12" fmla="*/ 38 w 48"/>
                <a:gd name="T13" fmla="*/ 1 h 48"/>
                <a:gd name="T14" fmla="*/ 48 w 48"/>
                <a:gd name="T15" fmla="*/ 11 h 48"/>
                <a:gd name="T16" fmla="*/ 48 w 48"/>
                <a:gd name="T17" fmla="*/ 13 h 48"/>
                <a:gd name="T18" fmla="*/ 18 w 48"/>
                <a:gd name="T19" fmla="*/ 43 h 48"/>
                <a:gd name="T20" fmla="*/ 17 w 48"/>
                <a:gd name="T21" fmla="*/ 44 h 48"/>
                <a:gd name="T22" fmla="*/ 3 w 48"/>
                <a:gd name="T23" fmla="*/ 48 h 48"/>
                <a:gd name="T24" fmla="*/ 2 w 48"/>
                <a:gd name="T25" fmla="*/ 48 h 48"/>
                <a:gd name="T26" fmla="*/ 8 w 48"/>
                <a:gd name="T27" fmla="*/ 33 h 48"/>
                <a:gd name="T28" fmla="*/ 5 w 48"/>
                <a:gd name="T29" fmla="*/ 43 h 48"/>
                <a:gd name="T30" fmla="*/ 15 w 48"/>
                <a:gd name="T31" fmla="*/ 40 h 48"/>
                <a:gd name="T32" fmla="*/ 43 w 48"/>
                <a:gd name="T33" fmla="*/ 12 h 48"/>
                <a:gd name="T34" fmla="*/ 36 w 48"/>
                <a:gd name="T35" fmla="*/ 5 h 48"/>
                <a:gd name="T36" fmla="*/ 8 w 48"/>
                <a:gd name="T3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8">
                  <a:moveTo>
                    <a:pt x="2" y="48"/>
                  </a:moveTo>
                  <a:cubicBezTo>
                    <a:pt x="2" y="48"/>
                    <a:pt x="1" y="48"/>
                    <a:pt x="1" y="47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3"/>
                    <a:pt x="48" y="1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8" y="3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36" y="5"/>
                    <a:pt x="36" y="5"/>
                    <a:pt x="36" y="5"/>
                  </a:cubicBez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46">
              <a:extLst>
                <a:ext uri="{FF2B5EF4-FFF2-40B4-BE49-F238E27FC236}">
                  <a16:creationId xmlns:a16="http://schemas.microsoft.com/office/drawing/2014/main" xmlns="" id="{AC316232-693B-2CDD-43FB-507E0A6DC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3438525"/>
              <a:ext cx="47625" cy="44450"/>
            </a:xfrm>
            <a:custGeom>
              <a:avLst/>
              <a:gdLst>
                <a:gd name="T0" fmla="*/ 23 w 30"/>
                <a:gd name="T1" fmla="*/ 28 h 28"/>
                <a:gd name="T2" fmla="*/ 0 w 30"/>
                <a:gd name="T3" fmla="*/ 5 h 28"/>
                <a:gd name="T4" fmla="*/ 7 w 30"/>
                <a:gd name="T5" fmla="*/ 0 h 28"/>
                <a:gd name="T6" fmla="*/ 30 w 30"/>
                <a:gd name="T7" fmla="*/ 24 h 28"/>
                <a:gd name="T8" fmla="*/ 23 w 30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8">
                  <a:moveTo>
                    <a:pt x="23" y="28"/>
                  </a:moveTo>
                  <a:lnTo>
                    <a:pt x="0" y="5"/>
                  </a:lnTo>
                  <a:lnTo>
                    <a:pt x="7" y="0"/>
                  </a:lnTo>
                  <a:lnTo>
                    <a:pt x="30" y="24"/>
                  </a:lnTo>
                  <a:lnTo>
                    <a:pt x="2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47">
              <a:extLst>
                <a:ext uri="{FF2B5EF4-FFF2-40B4-BE49-F238E27FC236}">
                  <a16:creationId xmlns:a16="http://schemas.microsoft.com/office/drawing/2014/main" xmlns="" id="{FD84947B-FA68-7A4E-D55B-E8EF2A19E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0" y="3517900"/>
              <a:ext cx="52388" cy="52388"/>
            </a:xfrm>
            <a:custGeom>
              <a:avLst/>
              <a:gdLst>
                <a:gd name="T0" fmla="*/ 12 w 14"/>
                <a:gd name="T1" fmla="*/ 14 h 14"/>
                <a:gd name="T2" fmla="*/ 11 w 14"/>
                <a:gd name="T3" fmla="*/ 13 h 14"/>
                <a:gd name="T4" fmla="*/ 1 w 14"/>
                <a:gd name="T5" fmla="*/ 3 h 14"/>
                <a:gd name="T6" fmla="*/ 1 w 14"/>
                <a:gd name="T7" fmla="*/ 1 h 14"/>
                <a:gd name="T8" fmla="*/ 4 w 14"/>
                <a:gd name="T9" fmla="*/ 1 h 14"/>
                <a:gd name="T10" fmla="*/ 14 w 14"/>
                <a:gd name="T11" fmla="*/ 11 h 14"/>
                <a:gd name="T12" fmla="*/ 14 w 14"/>
                <a:gd name="T13" fmla="*/ 13 h 14"/>
                <a:gd name="T14" fmla="*/ 12 w 14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12" y="14"/>
                  </a:moveTo>
                  <a:cubicBezTo>
                    <a:pt x="12" y="14"/>
                    <a:pt x="11" y="14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3"/>
                    <a:pt x="14" y="13"/>
                  </a:cubicBezTo>
                  <a:cubicBezTo>
                    <a:pt x="13" y="14"/>
                    <a:pt x="13" y="14"/>
                    <a:pt x="1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4B9C5CDE-1833-EDA9-0D44-851D905F4CFF}"/>
              </a:ext>
            </a:extLst>
          </p:cNvPr>
          <p:cNvSpPr/>
          <p:nvPr/>
        </p:nvSpPr>
        <p:spPr>
          <a:xfrm rot="3487770">
            <a:off x="664604" y="630288"/>
            <a:ext cx="766806" cy="766806"/>
          </a:xfrm>
          <a:prstGeom prst="ellipse">
            <a:avLst/>
          </a:prstGeom>
          <a:gradFill>
            <a:gsLst>
              <a:gs pos="0">
                <a:srgbClr val="2EF4E0">
                  <a:alpha val="27000"/>
                </a:srgbClr>
              </a:gs>
              <a:gs pos="8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3A7E185-0A98-9A72-16CE-956F795F3816}"/>
              </a:ext>
            </a:extLst>
          </p:cNvPr>
          <p:cNvSpPr txBox="1"/>
          <p:nvPr/>
        </p:nvSpPr>
        <p:spPr>
          <a:xfrm>
            <a:off x="9430861" y="1088582"/>
            <a:ext cx="3589101" cy="91516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sz="4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82.49</a:t>
            </a:r>
            <a:r>
              <a:rPr lang="en-ID" sz="4800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%</a:t>
            </a:r>
            <a:endParaRPr lang="en-ID" sz="4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53A7E185-0A98-9A72-16CE-956F795F3816}"/>
              </a:ext>
            </a:extLst>
          </p:cNvPr>
          <p:cNvSpPr txBox="1"/>
          <p:nvPr/>
        </p:nvSpPr>
        <p:spPr>
          <a:xfrm>
            <a:off x="9430862" y="2826584"/>
            <a:ext cx="3589101" cy="91516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sz="4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98.17%</a:t>
            </a:r>
            <a:endParaRPr lang="en-ID" sz="4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53A7E185-0A98-9A72-16CE-956F795F3816}"/>
              </a:ext>
            </a:extLst>
          </p:cNvPr>
          <p:cNvSpPr txBox="1"/>
          <p:nvPr/>
        </p:nvSpPr>
        <p:spPr>
          <a:xfrm>
            <a:off x="6384632" y="1096052"/>
            <a:ext cx="3589101" cy="91516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sz="4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81.04</a:t>
            </a:r>
            <a:r>
              <a:rPr lang="en-ID" sz="4800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%</a:t>
            </a:r>
            <a:endParaRPr lang="en-ID" sz="4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9892EE9-FFBE-7AF6-67AF-34FD89F17C7B}"/>
              </a:ext>
            </a:extLst>
          </p:cNvPr>
          <p:cNvSpPr txBox="1"/>
          <p:nvPr/>
        </p:nvSpPr>
        <p:spPr>
          <a:xfrm>
            <a:off x="6884822" y="-108146"/>
            <a:ext cx="1659466" cy="91516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sz="20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Training</a:t>
            </a:r>
            <a:endParaRPr lang="en-ID" sz="2000" i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09892EE9-FFBE-7AF6-67AF-34FD89F17C7B}"/>
              </a:ext>
            </a:extLst>
          </p:cNvPr>
          <p:cNvSpPr txBox="1"/>
          <p:nvPr/>
        </p:nvSpPr>
        <p:spPr>
          <a:xfrm>
            <a:off x="10017311" y="-125660"/>
            <a:ext cx="1659466" cy="91516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sz="2000" i="1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Validation</a:t>
            </a:r>
            <a:endParaRPr lang="en-ID" sz="2000" i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" y="5948445"/>
            <a:ext cx="12192000" cy="92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8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, outdoor object, night sky&#10;&#10;Description automatically generated">
            <a:extLst>
              <a:ext uri="{FF2B5EF4-FFF2-40B4-BE49-F238E27FC236}">
                <a16:creationId xmlns:a16="http://schemas.microsoft.com/office/drawing/2014/main" xmlns="" id="{940F9EB7-6B23-4F7B-C54C-1807C8DD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r="4895"/>
          <a:stretch/>
        </p:blipFill>
        <p:spPr>
          <a:xfrm>
            <a:off x="3250175" y="0"/>
            <a:ext cx="8941825" cy="6858000"/>
          </a:xfrm>
          <a:prstGeom prst="rect">
            <a:avLst/>
          </a:prstGeom>
        </p:spPr>
      </p:pic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xmlns="" id="{0EB03395-7781-9D53-6FA6-BF1603C30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4" r="83816" b="169"/>
          <a:stretch/>
        </p:blipFill>
        <p:spPr>
          <a:xfrm>
            <a:off x="-1" y="-4372"/>
            <a:ext cx="3250176" cy="6862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31C69D-CF3B-C7E8-4273-96894F41C76B}"/>
              </a:ext>
            </a:extLst>
          </p:cNvPr>
          <p:cNvSpPr/>
          <p:nvPr/>
        </p:nvSpPr>
        <p:spPr>
          <a:xfrm>
            <a:off x="0" y="-4372"/>
            <a:ext cx="12192000" cy="6858000"/>
          </a:xfrm>
          <a:prstGeom prst="rect">
            <a:avLst/>
          </a:prstGeom>
          <a:gradFill>
            <a:gsLst>
              <a:gs pos="0">
                <a:srgbClr val="042568">
                  <a:alpha val="75000"/>
                </a:srgbClr>
              </a:gs>
              <a:gs pos="28000">
                <a:srgbClr val="052C6D"/>
              </a:gs>
              <a:gs pos="100000">
                <a:srgbClr val="0C5C8D">
                  <a:alpha val="50000"/>
                </a:srgb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11B8551-D689-5088-3CD0-4AE0EEC4675A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F5612A-1FE5-7688-C5DA-6B4A239F69AF}"/>
              </a:ext>
            </a:extLst>
          </p:cNvPr>
          <p:cNvSpPr/>
          <p:nvPr/>
        </p:nvSpPr>
        <p:spPr>
          <a:xfrm rot="3487770">
            <a:off x="875960" y="391063"/>
            <a:ext cx="766806" cy="766806"/>
          </a:xfrm>
          <a:prstGeom prst="ellipse">
            <a:avLst/>
          </a:prstGeom>
          <a:gradFill>
            <a:gsLst>
              <a:gs pos="0">
                <a:srgbClr val="2EF4E0">
                  <a:alpha val="27000"/>
                </a:srgbClr>
              </a:gs>
              <a:gs pos="8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AA606B2-71C7-8040-0069-43AFDAF01ECD}"/>
              </a:ext>
            </a:extLst>
          </p:cNvPr>
          <p:cNvSpPr/>
          <p:nvPr/>
        </p:nvSpPr>
        <p:spPr>
          <a:xfrm rot="6488297">
            <a:off x="10442756" y="718386"/>
            <a:ext cx="1168240" cy="1168240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A2EEE3E3-BD34-47FC-C9A6-A58E4D8D614A}"/>
              </a:ext>
            </a:extLst>
          </p:cNvPr>
          <p:cNvSpPr/>
          <p:nvPr/>
        </p:nvSpPr>
        <p:spPr>
          <a:xfrm>
            <a:off x="7766007" y="4952416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/>
          <p:cNvSpPr txBox="1"/>
          <p:nvPr/>
        </p:nvSpPr>
        <p:spPr>
          <a:xfrm>
            <a:off x="731323" y="451300"/>
            <a:ext cx="374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Prediction</a:t>
            </a:r>
            <a:endParaRPr lang="en-US" sz="36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/>
          <a:srcRect t="15041"/>
          <a:stretch/>
        </p:blipFill>
        <p:spPr>
          <a:xfrm>
            <a:off x="849086" y="1302505"/>
            <a:ext cx="9318171" cy="45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5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, outdoor object, night sky&#10;&#10;Description automatically generated">
            <a:extLst>
              <a:ext uri="{FF2B5EF4-FFF2-40B4-BE49-F238E27FC236}">
                <a16:creationId xmlns:a16="http://schemas.microsoft.com/office/drawing/2014/main" xmlns="" id="{940F9EB7-6B23-4F7B-C54C-1807C8DD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r="4895"/>
          <a:stretch/>
        </p:blipFill>
        <p:spPr>
          <a:xfrm>
            <a:off x="3250175" y="0"/>
            <a:ext cx="8941825" cy="6858000"/>
          </a:xfrm>
          <a:prstGeom prst="rect">
            <a:avLst/>
          </a:prstGeom>
        </p:spPr>
      </p:pic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xmlns="" id="{0EB03395-7781-9D53-6FA6-BF1603C30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4" r="83816" b="169"/>
          <a:stretch/>
        </p:blipFill>
        <p:spPr>
          <a:xfrm>
            <a:off x="-1" y="-4372"/>
            <a:ext cx="3250176" cy="6862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31C69D-CF3B-C7E8-4273-96894F41C76B}"/>
              </a:ext>
            </a:extLst>
          </p:cNvPr>
          <p:cNvSpPr/>
          <p:nvPr/>
        </p:nvSpPr>
        <p:spPr>
          <a:xfrm>
            <a:off x="0" y="-4372"/>
            <a:ext cx="12192000" cy="6858000"/>
          </a:xfrm>
          <a:prstGeom prst="rect">
            <a:avLst/>
          </a:prstGeom>
          <a:gradFill>
            <a:gsLst>
              <a:gs pos="0">
                <a:srgbClr val="042568">
                  <a:alpha val="75000"/>
                </a:srgbClr>
              </a:gs>
              <a:gs pos="28000">
                <a:srgbClr val="052C6D"/>
              </a:gs>
              <a:gs pos="100000">
                <a:srgbClr val="0C5C8D">
                  <a:alpha val="50000"/>
                </a:srgb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65226AE-5E8B-86EE-B0CC-6E716F9676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rgbClr val="2EF4E0">
                  <a:alpha val="25000"/>
                </a:srgbClr>
              </a:gs>
              <a:gs pos="100000">
                <a:srgbClr val="012F3B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11B8551-D689-5088-3CD0-4AE0EEC4675A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30F5EDF-B960-0E39-20ED-1871584B0E76}"/>
              </a:ext>
            </a:extLst>
          </p:cNvPr>
          <p:cNvSpPr/>
          <p:nvPr/>
        </p:nvSpPr>
        <p:spPr>
          <a:xfrm>
            <a:off x="0" y="1859918"/>
            <a:ext cx="8112769" cy="345297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738C024-BA46-3B31-5F82-2279810F02FC}"/>
              </a:ext>
            </a:extLst>
          </p:cNvPr>
          <p:cNvSpPr txBox="1"/>
          <p:nvPr/>
        </p:nvSpPr>
        <p:spPr>
          <a:xfrm>
            <a:off x="1098895" y="2696806"/>
            <a:ext cx="6425855" cy="1571165"/>
          </a:xfrm>
          <a:prstGeom prst="rect">
            <a:avLst/>
          </a:prstGeom>
          <a:noFill/>
        </p:spPr>
        <p:txBody>
          <a:bodyPr wrap="square" tIns="0" bIns="0" anchor="ctr">
            <a:noAutofit/>
          </a:bodyPr>
          <a:lstStyle/>
          <a:p>
            <a:r>
              <a:rPr lang="en-ID" sz="8800" b="1" dirty="0">
                <a:solidFill>
                  <a:schemeClr val="bg1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A362398F-A827-6464-D49C-FBDF76A7DA08}"/>
              </a:ext>
            </a:extLst>
          </p:cNvPr>
          <p:cNvSpPr/>
          <p:nvPr/>
        </p:nvSpPr>
        <p:spPr>
          <a:xfrm>
            <a:off x="1034319" y="1545103"/>
            <a:ext cx="3044914" cy="666507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2EF4E0">
                  <a:alpha val="64000"/>
                </a:srgbClr>
              </a:gs>
              <a:gs pos="100000">
                <a:srgbClr val="012F3B">
                  <a:alpha val="9000"/>
                </a:srgbClr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3632D6F-6291-C9D8-41A7-9EDF01A1EBAA}"/>
              </a:ext>
            </a:extLst>
          </p:cNvPr>
          <p:cNvCxnSpPr>
            <a:cxnSpLocks/>
          </p:cNvCxnSpPr>
          <p:nvPr/>
        </p:nvCxnSpPr>
        <p:spPr>
          <a:xfrm>
            <a:off x="0" y="4694359"/>
            <a:ext cx="679268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E2049E4E-6DFB-599B-134D-627ABB614D14}"/>
              </a:ext>
            </a:extLst>
          </p:cNvPr>
          <p:cNvSpPr/>
          <p:nvPr/>
        </p:nvSpPr>
        <p:spPr>
          <a:xfrm>
            <a:off x="5515716" y="4614581"/>
            <a:ext cx="1291341" cy="159556"/>
          </a:xfrm>
          <a:prstGeom prst="roundRect">
            <a:avLst>
              <a:gd name="adj" fmla="val 50000"/>
            </a:avLst>
          </a:prstGeom>
          <a:solidFill>
            <a:srgbClr val="0C5C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F5612A-1FE5-7688-C5DA-6B4A239F69AF}"/>
              </a:ext>
            </a:extLst>
          </p:cNvPr>
          <p:cNvSpPr/>
          <p:nvPr/>
        </p:nvSpPr>
        <p:spPr>
          <a:xfrm rot="3487770">
            <a:off x="875960" y="391063"/>
            <a:ext cx="766806" cy="766806"/>
          </a:xfrm>
          <a:prstGeom prst="ellipse">
            <a:avLst/>
          </a:prstGeom>
          <a:gradFill>
            <a:gsLst>
              <a:gs pos="0">
                <a:srgbClr val="2EF4E0">
                  <a:alpha val="27000"/>
                </a:srgbClr>
              </a:gs>
              <a:gs pos="8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AA606B2-71C7-8040-0069-43AFDAF01ECD}"/>
              </a:ext>
            </a:extLst>
          </p:cNvPr>
          <p:cNvSpPr/>
          <p:nvPr/>
        </p:nvSpPr>
        <p:spPr>
          <a:xfrm rot="6488297">
            <a:off x="10442756" y="718386"/>
            <a:ext cx="1168240" cy="1168240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A2EEE3E3-BD34-47FC-C9A6-A58E4D8D614A}"/>
              </a:ext>
            </a:extLst>
          </p:cNvPr>
          <p:cNvSpPr/>
          <p:nvPr/>
        </p:nvSpPr>
        <p:spPr>
          <a:xfrm>
            <a:off x="7766007" y="4952416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1012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, outdoor object, night sky&#10;&#10;Description automatically generated">
            <a:extLst>
              <a:ext uri="{FF2B5EF4-FFF2-40B4-BE49-F238E27FC236}">
                <a16:creationId xmlns:a16="http://schemas.microsoft.com/office/drawing/2014/main" xmlns="" id="{940F9EB7-6B23-4F7B-C54C-1807C8DD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r="4895"/>
          <a:stretch/>
        </p:blipFill>
        <p:spPr>
          <a:xfrm>
            <a:off x="3250175" y="0"/>
            <a:ext cx="8941825" cy="6858000"/>
          </a:xfrm>
          <a:prstGeom prst="rect">
            <a:avLst/>
          </a:prstGeom>
        </p:spPr>
      </p:pic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xmlns="" id="{0EB03395-7781-9D53-6FA6-BF1603C30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4" r="83816" b="169"/>
          <a:stretch/>
        </p:blipFill>
        <p:spPr>
          <a:xfrm>
            <a:off x="-1" y="-4372"/>
            <a:ext cx="3250176" cy="6862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31C69D-CF3B-C7E8-4273-96894F41C76B}"/>
              </a:ext>
            </a:extLst>
          </p:cNvPr>
          <p:cNvSpPr/>
          <p:nvPr/>
        </p:nvSpPr>
        <p:spPr>
          <a:xfrm>
            <a:off x="0" y="-4372"/>
            <a:ext cx="12192000" cy="6858000"/>
          </a:xfrm>
          <a:prstGeom prst="rect">
            <a:avLst/>
          </a:prstGeom>
          <a:gradFill>
            <a:gsLst>
              <a:gs pos="0">
                <a:srgbClr val="042568">
                  <a:alpha val="75000"/>
                </a:srgbClr>
              </a:gs>
              <a:gs pos="28000">
                <a:srgbClr val="052C6D"/>
              </a:gs>
              <a:gs pos="100000">
                <a:srgbClr val="0C5C8D">
                  <a:alpha val="50000"/>
                </a:srgb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65226AE-5E8B-86EE-B0CC-6E716F9676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rgbClr val="2EF4E0">
                  <a:alpha val="25000"/>
                </a:srgbClr>
              </a:gs>
              <a:gs pos="100000">
                <a:srgbClr val="012F3B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11B8551-D689-5088-3CD0-4AE0EEC4675A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30F5EDF-B960-0E39-20ED-1871584B0E76}"/>
              </a:ext>
            </a:extLst>
          </p:cNvPr>
          <p:cNvSpPr/>
          <p:nvPr/>
        </p:nvSpPr>
        <p:spPr>
          <a:xfrm>
            <a:off x="0" y="1859918"/>
            <a:ext cx="12192000" cy="345297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738C024-BA46-3B31-5F82-2279810F02FC}"/>
              </a:ext>
            </a:extLst>
          </p:cNvPr>
          <p:cNvSpPr txBox="1"/>
          <p:nvPr/>
        </p:nvSpPr>
        <p:spPr>
          <a:xfrm>
            <a:off x="3557129" y="2661901"/>
            <a:ext cx="6425855" cy="1571165"/>
          </a:xfrm>
          <a:prstGeom prst="rect">
            <a:avLst/>
          </a:prstGeom>
          <a:noFill/>
        </p:spPr>
        <p:txBody>
          <a:bodyPr wrap="square" tIns="0" bIns="0" anchor="ctr">
            <a:noAutofit/>
          </a:bodyPr>
          <a:lstStyle/>
          <a:p>
            <a:r>
              <a:rPr lang="en-ID" sz="8800" b="1" dirty="0" smtClean="0">
                <a:solidFill>
                  <a:schemeClr val="bg1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Any Question?</a:t>
            </a:r>
            <a:endParaRPr lang="en-ID" sz="8800" b="1" dirty="0">
              <a:solidFill>
                <a:schemeClr val="bg1"/>
              </a:solidFill>
              <a:latin typeface="AvenirNext LT Pro Bold" panose="020B0804020202020204" pitchFamily="34" charset="0"/>
              <a:ea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A362398F-A827-6464-D49C-FBDF76A7DA08}"/>
              </a:ext>
            </a:extLst>
          </p:cNvPr>
          <p:cNvSpPr/>
          <p:nvPr/>
        </p:nvSpPr>
        <p:spPr>
          <a:xfrm>
            <a:off x="1034319" y="1545103"/>
            <a:ext cx="3044914" cy="666507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2EF4E0">
                  <a:alpha val="64000"/>
                </a:srgbClr>
              </a:gs>
              <a:gs pos="100000">
                <a:srgbClr val="012F3B">
                  <a:alpha val="9000"/>
                </a:srgbClr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3632D6F-6291-C9D8-41A7-9EDF01A1EBAA}"/>
              </a:ext>
            </a:extLst>
          </p:cNvPr>
          <p:cNvCxnSpPr>
            <a:cxnSpLocks/>
          </p:cNvCxnSpPr>
          <p:nvPr/>
        </p:nvCxnSpPr>
        <p:spPr>
          <a:xfrm>
            <a:off x="0" y="4694359"/>
            <a:ext cx="12192000" cy="30041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F5612A-1FE5-7688-C5DA-6B4A239F69AF}"/>
              </a:ext>
            </a:extLst>
          </p:cNvPr>
          <p:cNvSpPr/>
          <p:nvPr/>
        </p:nvSpPr>
        <p:spPr>
          <a:xfrm rot="3487770">
            <a:off x="875960" y="391063"/>
            <a:ext cx="766806" cy="766806"/>
          </a:xfrm>
          <a:prstGeom prst="ellipse">
            <a:avLst/>
          </a:prstGeom>
          <a:gradFill>
            <a:gsLst>
              <a:gs pos="0">
                <a:srgbClr val="2EF4E0">
                  <a:alpha val="27000"/>
                </a:srgbClr>
              </a:gs>
              <a:gs pos="8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AA606B2-71C7-8040-0069-43AFDAF01ECD}"/>
              </a:ext>
            </a:extLst>
          </p:cNvPr>
          <p:cNvSpPr/>
          <p:nvPr/>
        </p:nvSpPr>
        <p:spPr>
          <a:xfrm rot="6488297">
            <a:off x="10442756" y="718386"/>
            <a:ext cx="1168240" cy="1168240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A2EEE3E3-BD34-47FC-C9A6-A58E4D8D614A}"/>
              </a:ext>
            </a:extLst>
          </p:cNvPr>
          <p:cNvSpPr/>
          <p:nvPr/>
        </p:nvSpPr>
        <p:spPr>
          <a:xfrm>
            <a:off x="7766007" y="4952416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786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33B3B22-9300-3674-5F88-40F52AFDAD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0000">
                <a:srgbClr val="18928E"/>
              </a:gs>
              <a:gs pos="0">
                <a:srgbClr val="031B25"/>
              </a:gs>
              <a:gs pos="39000">
                <a:srgbClr val="052D3D"/>
              </a:gs>
              <a:gs pos="100000">
                <a:srgbClr val="2EF4E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A picture containing text, light, night sky, ocean floor&#10;&#10;Description automatically generated">
            <a:extLst>
              <a:ext uri="{FF2B5EF4-FFF2-40B4-BE49-F238E27FC236}">
                <a16:creationId xmlns:a16="http://schemas.microsoft.com/office/drawing/2014/main" xmlns="" id="{FCB64E30-42EF-1CD5-D3F2-5F1C0177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13036" r="30942" b="2049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1"/>
              <a:gd name="connsiteY0" fmla="*/ 0 h 6868295"/>
              <a:gd name="connsiteX1" fmla="*/ 12192001 w 12192001"/>
              <a:gd name="connsiteY1" fmla="*/ 0 h 6868295"/>
              <a:gd name="connsiteX2" fmla="*/ 12192001 w 12192001"/>
              <a:gd name="connsiteY2" fmla="*/ 6868295 h 6868295"/>
              <a:gd name="connsiteX3" fmla="*/ 0 w 12192001"/>
              <a:gd name="connsiteY3" fmla="*/ 6868295 h 68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68295">
                <a:moveTo>
                  <a:pt x="0" y="0"/>
                </a:moveTo>
                <a:lnTo>
                  <a:pt x="12192001" y="0"/>
                </a:lnTo>
                <a:lnTo>
                  <a:pt x="12192001" y="6868295"/>
                </a:lnTo>
                <a:lnTo>
                  <a:pt x="0" y="6868295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A942BD1A-4492-0F83-D35B-7B573E4AF69B}"/>
              </a:ext>
            </a:extLst>
          </p:cNvPr>
          <p:cNvGrpSpPr/>
          <p:nvPr/>
        </p:nvGrpSpPr>
        <p:grpSpPr>
          <a:xfrm rot="16200000">
            <a:off x="376392" y="-1057496"/>
            <a:ext cx="517484" cy="1270268"/>
            <a:chOff x="12681679" y="524656"/>
            <a:chExt cx="1109272" cy="272293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5E93C8F8-A491-5592-9794-7BC0D2CD0E46}"/>
                </a:ext>
              </a:extLst>
            </p:cNvPr>
            <p:cNvSpPr/>
            <p:nvPr/>
          </p:nvSpPr>
          <p:spPr>
            <a:xfrm>
              <a:off x="12681679" y="524656"/>
              <a:ext cx="1109272" cy="1109272"/>
            </a:xfrm>
            <a:prstGeom prst="ellipse">
              <a:avLst/>
            </a:prstGeom>
            <a:solidFill>
              <a:srgbClr val="042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ECD6AB75-DA90-8A95-D756-DBC937DD928E}"/>
                </a:ext>
              </a:extLst>
            </p:cNvPr>
            <p:cNvSpPr/>
            <p:nvPr/>
          </p:nvSpPr>
          <p:spPr>
            <a:xfrm>
              <a:off x="12681679" y="1331487"/>
              <a:ext cx="1109272" cy="1109272"/>
            </a:xfrm>
            <a:prstGeom prst="ellipse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B1120E95-A94C-2C89-3E82-4298A021CD1F}"/>
                </a:ext>
              </a:extLst>
            </p:cNvPr>
            <p:cNvSpPr/>
            <p:nvPr/>
          </p:nvSpPr>
          <p:spPr>
            <a:xfrm>
              <a:off x="12681679" y="2138318"/>
              <a:ext cx="1109272" cy="1109272"/>
            </a:xfrm>
            <a:prstGeom prst="ellipse">
              <a:avLst/>
            </a:prstGeom>
            <a:solidFill>
              <a:srgbClr val="2EF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E50A0226-D9B0-44DA-6C20-B962D740746C}"/>
              </a:ext>
            </a:extLst>
          </p:cNvPr>
          <p:cNvSpPr/>
          <p:nvPr/>
        </p:nvSpPr>
        <p:spPr>
          <a:xfrm>
            <a:off x="9530862" y="0"/>
            <a:ext cx="2661138" cy="2575084"/>
          </a:xfrm>
          <a:custGeom>
            <a:avLst/>
            <a:gdLst>
              <a:gd name="connsiteX0" fmla="*/ 454114 w 2661138"/>
              <a:gd name="connsiteY0" fmla="*/ 0 h 2575084"/>
              <a:gd name="connsiteX1" fmla="*/ 2548361 w 2661138"/>
              <a:gd name="connsiteY1" fmla="*/ 0 h 2575084"/>
              <a:gd name="connsiteX2" fmla="*/ 2549034 w 2661138"/>
              <a:gd name="connsiteY2" fmla="*/ 590 h 2575084"/>
              <a:gd name="connsiteX3" fmla="*/ 2658697 w 2661138"/>
              <a:gd name="connsiteY3" fmla="*/ 119814 h 2575084"/>
              <a:gd name="connsiteX4" fmla="*/ 2661138 w 2661138"/>
              <a:gd name="connsiteY4" fmla="*/ 123078 h 2575084"/>
              <a:gd name="connsiteX5" fmla="*/ 2661138 w 2661138"/>
              <a:gd name="connsiteY5" fmla="*/ 2025708 h 2575084"/>
              <a:gd name="connsiteX6" fmla="*/ 2658697 w 2661138"/>
              <a:gd name="connsiteY6" fmla="*/ 2028972 h 2575084"/>
              <a:gd name="connsiteX7" fmla="*/ 1500691 w 2661138"/>
              <a:gd name="connsiteY7" fmla="*/ 2575084 h 2575084"/>
              <a:gd name="connsiteX8" fmla="*/ 0 w 2661138"/>
              <a:gd name="connsiteY8" fmla="*/ 1074393 h 2575084"/>
              <a:gd name="connsiteX9" fmla="*/ 439542 w 2661138"/>
              <a:gd name="connsiteY9" fmla="*/ 13244 h 257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61138" h="2575084">
                <a:moveTo>
                  <a:pt x="454114" y="0"/>
                </a:moveTo>
                <a:lnTo>
                  <a:pt x="2548361" y="0"/>
                </a:lnTo>
                <a:lnTo>
                  <a:pt x="2549034" y="590"/>
                </a:lnTo>
                <a:cubicBezTo>
                  <a:pt x="2587677" y="38323"/>
                  <a:pt x="2624291" y="78124"/>
                  <a:pt x="2658697" y="119814"/>
                </a:cubicBezTo>
                <a:lnTo>
                  <a:pt x="2661138" y="123078"/>
                </a:lnTo>
                <a:lnTo>
                  <a:pt x="2661138" y="2025708"/>
                </a:lnTo>
                <a:lnTo>
                  <a:pt x="2658697" y="2028972"/>
                </a:lnTo>
                <a:cubicBezTo>
                  <a:pt x="2383449" y="2362496"/>
                  <a:pt x="1966896" y="2575084"/>
                  <a:pt x="1500691" y="2575084"/>
                </a:cubicBezTo>
                <a:cubicBezTo>
                  <a:pt x="671882" y="2575084"/>
                  <a:pt x="0" y="1903202"/>
                  <a:pt x="0" y="1074393"/>
                </a:cubicBezTo>
                <a:cubicBezTo>
                  <a:pt x="0" y="659989"/>
                  <a:pt x="167971" y="284816"/>
                  <a:pt x="439542" y="13244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xmlns="" id="{F24FF299-953F-18A4-DE1D-E2EF95F284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7"/>
          <a:stretch>
            <a:fillRect/>
          </a:stretch>
        </p:blipFill>
        <p:spPr>
          <a:xfrm>
            <a:off x="0" y="0"/>
            <a:ext cx="7681210" cy="6857998"/>
          </a:xfrm>
          <a:custGeom>
            <a:avLst/>
            <a:gdLst>
              <a:gd name="connsiteX0" fmla="*/ 0 w 7681210"/>
              <a:gd name="connsiteY0" fmla="*/ 0 h 6857998"/>
              <a:gd name="connsiteX1" fmla="*/ 7681210 w 7681210"/>
              <a:gd name="connsiteY1" fmla="*/ 0 h 6857998"/>
              <a:gd name="connsiteX2" fmla="*/ 7681210 w 7681210"/>
              <a:gd name="connsiteY2" fmla="*/ 6857998 h 6857998"/>
              <a:gd name="connsiteX3" fmla="*/ 0 w 768121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1210" h="6857998">
                <a:moveTo>
                  <a:pt x="0" y="0"/>
                </a:moveTo>
                <a:lnTo>
                  <a:pt x="7681210" y="0"/>
                </a:lnTo>
                <a:lnTo>
                  <a:pt x="768121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366846B-E103-8F4D-82DD-03D68AC6AD64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2EF4E0">
                  <a:alpha val="27000"/>
                </a:srgbClr>
              </a:gs>
              <a:gs pos="100000">
                <a:srgbClr val="012F3B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15A3115A-284F-E27A-D99E-CAC8B9236FBB}"/>
              </a:ext>
            </a:extLst>
          </p:cNvPr>
          <p:cNvSpPr/>
          <p:nvPr/>
        </p:nvSpPr>
        <p:spPr>
          <a:xfrm>
            <a:off x="3723908" y="5100594"/>
            <a:ext cx="766806" cy="76680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B214AD74-99F7-C91E-9966-5CE08C45B36D}"/>
              </a:ext>
            </a:extLst>
          </p:cNvPr>
          <p:cNvSpPr/>
          <p:nvPr/>
        </p:nvSpPr>
        <p:spPr>
          <a:xfrm>
            <a:off x="898599" y="585452"/>
            <a:ext cx="1310734" cy="1310734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6D760A8-4827-1E3B-0523-3DD2814FFDD9}"/>
              </a:ext>
            </a:extLst>
          </p:cNvPr>
          <p:cNvSpPr/>
          <p:nvPr/>
        </p:nvSpPr>
        <p:spPr>
          <a:xfrm>
            <a:off x="11118798" y="4203430"/>
            <a:ext cx="457510" cy="457510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63D2F96-04C4-BBA2-2EAB-3CCA87C67C27}"/>
              </a:ext>
            </a:extLst>
          </p:cNvPr>
          <p:cNvSpPr/>
          <p:nvPr/>
        </p:nvSpPr>
        <p:spPr>
          <a:xfrm>
            <a:off x="0" y="738680"/>
            <a:ext cx="12192000" cy="4745317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71229E4-EF55-5F72-BD90-353B36C71BEF}"/>
              </a:ext>
            </a:extLst>
          </p:cNvPr>
          <p:cNvSpPr txBox="1"/>
          <p:nvPr/>
        </p:nvSpPr>
        <p:spPr>
          <a:xfrm>
            <a:off x="97971" y="738677"/>
            <a:ext cx="11850439" cy="6565637"/>
          </a:xfrm>
          <a:prstGeom prst="rect">
            <a:avLst/>
          </a:prstGeom>
          <a:noFill/>
        </p:spPr>
        <p:txBody>
          <a:bodyPr wrap="square" t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6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Bold" panose="020B0804020202020204" pitchFamily="34" charset="0"/>
                <a:ea typeface="Roboto" panose="02000000000000000000" pitchFamily="2" charset="0"/>
              </a:rPr>
              <a:t>Name			</a:t>
            </a:r>
            <a:r>
              <a:rPr kumimoji="0" lang="en-ID" sz="60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Bold" panose="020B0804020202020204" pitchFamily="34" charset="0"/>
                <a:ea typeface="Roboto" panose="02000000000000000000" pitchFamily="2" charset="0"/>
              </a:rPr>
              <a:t> 			Registration 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6000" dirty="0" smtClean="0">
                <a:solidFill>
                  <a:prstClr val="white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Wahab Ahmad				L1F20BSCS0455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6000" dirty="0" err="1" smtClean="0">
                <a:solidFill>
                  <a:prstClr val="white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M.Ibtisam</a:t>
            </a:r>
            <a:r>
              <a:rPr lang="en-ID" sz="6000" dirty="0" smtClean="0">
                <a:solidFill>
                  <a:prstClr val="white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 Ahmad			</a:t>
            </a:r>
            <a:r>
              <a:rPr lang="en-ID" sz="6000" dirty="0" smtClean="0">
                <a:solidFill>
                  <a:prstClr val="white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L1F20BSCS0456</a:t>
            </a:r>
            <a:endParaRPr lang="en-ID" sz="6000" dirty="0" smtClean="0">
              <a:solidFill>
                <a:prstClr val="white"/>
              </a:solidFill>
              <a:latin typeface="AvenirNext LT Pro Bold" panose="020B0804020202020204" pitchFamily="34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6000" dirty="0" err="1" smtClean="0">
                <a:solidFill>
                  <a:prstClr val="white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Talha</a:t>
            </a:r>
            <a:r>
              <a:rPr lang="en-ID" sz="6000" dirty="0" smtClean="0">
                <a:solidFill>
                  <a:prstClr val="white"/>
                </a:solidFill>
                <a:latin typeface="AvenirNext LT Pro Bold" panose="020B0804020202020204" pitchFamily="34" charset="0"/>
                <a:ea typeface="Roboto" panose="02000000000000000000" pitchFamily="2" charset="0"/>
              </a:rPr>
              <a:t> Saeed				L1F20BSCS0476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6000" b="1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Next LT Pro Bold" panose="020B0804020202020204" pitchFamily="34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Next LT Pro Bold" panose="020B080402020202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482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2EF4E0">
                <a:alpha val="27000"/>
              </a:srgbClr>
            </a:gs>
            <a:gs pos="100000">
              <a:srgbClr val="012F3B">
                <a:alpha val="12000"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6682271-77AC-2B31-1415-3FDDF5E046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2568"/>
              </a:gs>
              <a:gs pos="100000">
                <a:srgbClr val="0C5C8D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picture containing text, laser&#10;&#10;Description automatically generated">
            <a:extLst>
              <a:ext uri="{FF2B5EF4-FFF2-40B4-BE49-F238E27FC236}">
                <a16:creationId xmlns:a16="http://schemas.microsoft.com/office/drawing/2014/main" xmlns="" id="{92D05B7E-C316-E994-94A9-67B6A99937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" b="109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240093"/>
              <a:gd name="connsiteY0" fmla="*/ 0 h 6858000"/>
              <a:gd name="connsiteX1" fmla="*/ 12240093 w 12240093"/>
              <a:gd name="connsiteY1" fmla="*/ 0 h 6858000"/>
              <a:gd name="connsiteX2" fmla="*/ 12240093 w 12240093"/>
              <a:gd name="connsiteY2" fmla="*/ 6858000 h 6858000"/>
              <a:gd name="connsiteX3" fmla="*/ 0 w 122400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093" h="6858000">
                <a:moveTo>
                  <a:pt x="0" y="0"/>
                </a:moveTo>
                <a:lnTo>
                  <a:pt x="12240093" y="0"/>
                </a:lnTo>
                <a:lnTo>
                  <a:pt x="1224009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12C5B0B-BE9F-C335-725F-DB29C7D4A2BF}"/>
              </a:ext>
            </a:extLst>
          </p:cNvPr>
          <p:cNvGrpSpPr/>
          <p:nvPr/>
        </p:nvGrpSpPr>
        <p:grpSpPr>
          <a:xfrm rot="16200000">
            <a:off x="376392" y="-1057496"/>
            <a:ext cx="517484" cy="1270268"/>
            <a:chOff x="12681679" y="524656"/>
            <a:chExt cx="1109272" cy="272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EA8ADDAD-293B-5F9C-69AE-96E35462D019}"/>
                </a:ext>
              </a:extLst>
            </p:cNvPr>
            <p:cNvSpPr/>
            <p:nvPr/>
          </p:nvSpPr>
          <p:spPr>
            <a:xfrm>
              <a:off x="12681679" y="524656"/>
              <a:ext cx="1109272" cy="1109272"/>
            </a:xfrm>
            <a:prstGeom prst="ellipse">
              <a:avLst/>
            </a:prstGeom>
            <a:solidFill>
              <a:srgbClr val="042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8A241D74-2801-A91B-D8A7-22E58A98E137}"/>
                </a:ext>
              </a:extLst>
            </p:cNvPr>
            <p:cNvSpPr/>
            <p:nvPr/>
          </p:nvSpPr>
          <p:spPr>
            <a:xfrm>
              <a:off x="12681679" y="1331487"/>
              <a:ext cx="1109272" cy="1109272"/>
            </a:xfrm>
            <a:prstGeom prst="ellipse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BC62541E-442C-573D-11CA-15BEFB2D3034}"/>
                </a:ext>
              </a:extLst>
            </p:cNvPr>
            <p:cNvSpPr/>
            <p:nvPr/>
          </p:nvSpPr>
          <p:spPr>
            <a:xfrm>
              <a:off x="12681679" y="2138318"/>
              <a:ext cx="1109272" cy="1109272"/>
            </a:xfrm>
            <a:prstGeom prst="ellipse">
              <a:avLst/>
            </a:prstGeom>
            <a:solidFill>
              <a:srgbClr val="2EF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BCA2DD3D-F9B0-9025-32BB-020AAB708D6B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xmlns="" id="{EF7BC3FF-462A-BD6B-58BF-8CC31B96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venirNext LT Pro Bold" panose="020B0804020202020204" pitchFamily="34" charset="0"/>
              </a:rPr>
              <a:t>Introduction</a:t>
            </a:r>
            <a:endParaRPr lang="en-ID" dirty="0">
              <a:solidFill>
                <a:schemeClr val="bg1"/>
              </a:solidFill>
              <a:latin typeface="AvenirNext LT Pro Bold" panose="020B08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52E0850-31C9-8DC2-8E4A-B565528A4704}"/>
              </a:ext>
            </a:extLst>
          </p:cNvPr>
          <p:cNvSpPr/>
          <p:nvPr/>
        </p:nvSpPr>
        <p:spPr>
          <a:xfrm>
            <a:off x="517484" y="2290492"/>
            <a:ext cx="11674516" cy="3969557"/>
          </a:xfrm>
          <a:prstGeom prst="rect">
            <a:avLst/>
          </a:prstGeom>
          <a:gradFill>
            <a:gsLst>
              <a:gs pos="31000">
                <a:schemeClr val="bg1">
                  <a:alpha val="12000"/>
                </a:schemeClr>
              </a:gs>
              <a:gs pos="92000">
                <a:srgbClr val="2EF4E0">
                  <a:alpha val="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4297B9-0251-6B55-E6AC-428901378617}"/>
              </a:ext>
            </a:extLst>
          </p:cNvPr>
          <p:cNvSpPr txBox="1"/>
          <p:nvPr/>
        </p:nvSpPr>
        <p:spPr>
          <a:xfrm>
            <a:off x="838200" y="2790648"/>
            <a:ext cx="72498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ID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Accurate and reliable brain </a:t>
            </a:r>
            <a:r>
              <a:rPr lang="en-ID" sz="2400" dirty="0" err="1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tumor</a:t>
            </a:r>
            <a:r>
              <a:rPr lang="en-ID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segmentation is essential </a:t>
            </a:r>
            <a:r>
              <a:rPr lang="en-ID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effective </a:t>
            </a:r>
            <a:r>
              <a:rPr lang="en-ID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medical decision-making. Traditional </a:t>
            </a:r>
            <a:r>
              <a:rPr lang="en-ID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single-modal segmentation </a:t>
            </a:r>
            <a:r>
              <a:rPr lang="en-ID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methods often face challenges in </a:t>
            </a:r>
            <a:r>
              <a:rPr lang="en-ID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distinguishing </a:t>
            </a:r>
            <a:r>
              <a:rPr lang="en-ID" sz="2400" dirty="0" err="1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tumor</a:t>
            </a:r>
            <a:r>
              <a:rPr lang="en-ID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regions </a:t>
            </a:r>
            <a:r>
              <a:rPr lang="en-ID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 healthy brain tissue due to variations in </a:t>
            </a:r>
            <a:r>
              <a:rPr lang="en-ID" sz="2400" dirty="0" err="1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tumor</a:t>
            </a:r>
            <a:r>
              <a:rPr lang="en-ID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appearance </a:t>
            </a:r>
            <a:r>
              <a:rPr lang="en-ID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image noise. Multimodal imaging, </a:t>
            </a:r>
            <a:r>
              <a:rPr lang="en-ID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which combines data </a:t>
            </a:r>
            <a:r>
              <a:rPr lang="en-ID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 multiple MRI modalities, can </a:t>
            </a:r>
            <a:r>
              <a:rPr lang="en-ID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 complementary information </a:t>
            </a:r>
            <a:r>
              <a:rPr lang="en-ID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potentially improve </a:t>
            </a:r>
            <a:r>
              <a:rPr lang="en-ID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segmentation accuracy</a:t>
            </a:r>
            <a:r>
              <a:rPr lang="en-ID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DC81E5C-D373-DE41-63F3-2E3BEA3A87DE}"/>
              </a:ext>
            </a:extLst>
          </p:cNvPr>
          <p:cNvGrpSpPr/>
          <p:nvPr/>
        </p:nvGrpSpPr>
        <p:grpSpPr>
          <a:xfrm>
            <a:off x="838200" y="1678696"/>
            <a:ext cx="1206486" cy="1019220"/>
            <a:chOff x="1038039" y="1436091"/>
            <a:chExt cx="1206486" cy="101922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2DA5F5BD-758B-7998-7A09-A3943674C24E}"/>
                </a:ext>
              </a:extLst>
            </p:cNvPr>
            <p:cNvSpPr/>
            <p:nvPr/>
          </p:nvSpPr>
          <p:spPr>
            <a:xfrm>
              <a:off x="1038039" y="1436091"/>
              <a:ext cx="1206486" cy="603239"/>
            </a:xfrm>
            <a:custGeom>
              <a:avLst/>
              <a:gdLst>
                <a:gd name="connsiteX0" fmla="*/ 603243 w 1206486"/>
                <a:gd name="connsiteY0" fmla="*/ 0 h 603239"/>
                <a:gd name="connsiteX1" fmla="*/ 1194230 w 1206486"/>
                <a:gd name="connsiteY1" fmla="*/ 481666 h 603239"/>
                <a:gd name="connsiteX2" fmla="*/ 1206486 w 1206486"/>
                <a:gd name="connsiteY2" fmla="*/ 603239 h 603239"/>
                <a:gd name="connsiteX3" fmla="*/ 0 w 1206486"/>
                <a:gd name="connsiteY3" fmla="*/ 603239 h 603239"/>
                <a:gd name="connsiteX4" fmla="*/ 12256 w 1206486"/>
                <a:gd name="connsiteY4" fmla="*/ 481666 h 603239"/>
                <a:gd name="connsiteX5" fmla="*/ 603243 w 1206486"/>
                <a:gd name="connsiteY5" fmla="*/ 0 h 60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6486" h="603239">
                  <a:moveTo>
                    <a:pt x="603243" y="0"/>
                  </a:moveTo>
                  <a:cubicBezTo>
                    <a:pt x="894760" y="0"/>
                    <a:pt x="1137980" y="206780"/>
                    <a:pt x="1194230" y="481666"/>
                  </a:cubicBezTo>
                  <a:lnTo>
                    <a:pt x="1206486" y="603239"/>
                  </a:lnTo>
                  <a:lnTo>
                    <a:pt x="0" y="603239"/>
                  </a:lnTo>
                  <a:lnTo>
                    <a:pt x="12256" y="481666"/>
                  </a:lnTo>
                  <a:cubicBezTo>
                    <a:pt x="68506" y="206780"/>
                    <a:pt x="311726" y="0"/>
                    <a:pt x="603243" y="0"/>
                  </a:cubicBezTo>
                  <a:close/>
                </a:path>
              </a:pathLst>
            </a:custGeom>
            <a:solidFill>
              <a:schemeClr val="bg1">
                <a:alpha val="38000"/>
              </a:schemeClr>
            </a:solidFill>
            <a:ln w="203200">
              <a:noFill/>
            </a:ln>
            <a:effectLst>
              <a:outerShdw blurRad="177800" sx="102000" sy="102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28600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57DB2BB-564E-FE40-F8A9-18A81730A8A5}"/>
                </a:ext>
              </a:extLst>
            </p:cNvPr>
            <p:cNvSpPr/>
            <p:nvPr/>
          </p:nvSpPr>
          <p:spPr>
            <a:xfrm>
              <a:off x="1225298" y="1623347"/>
              <a:ext cx="831967" cy="831964"/>
            </a:xfrm>
            <a:prstGeom prst="ellipse">
              <a:avLst/>
            </a:prstGeom>
            <a:gradFill>
              <a:gsLst>
                <a:gs pos="10000">
                  <a:srgbClr val="2EF4E0"/>
                </a:gs>
                <a:gs pos="100000">
                  <a:srgbClr val="042568"/>
                </a:gs>
              </a:gsLst>
              <a:lin ang="0" scaled="1"/>
            </a:gradFill>
            <a:ln w="203200">
              <a:noFill/>
            </a:ln>
            <a:effectLst>
              <a:outerShdw blurRad="177800" sx="102000" sy="102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11" name="Graphic 10" descr="Artificial Intelligence outline">
            <a:extLst>
              <a:ext uri="{FF2B5EF4-FFF2-40B4-BE49-F238E27FC236}">
                <a16:creationId xmlns:a16="http://schemas.microsoft.com/office/drawing/2014/main" xmlns="" id="{6E3FAFA3-1DF9-AD99-4BFA-A511C973DC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06827" y="2055876"/>
            <a:ext cx="469232" cy="46923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053A009-2B7F-899C-B688-7B6F9E2D34F0}"/>
              </a:ext>
            </a:extLst>
          </p:cNvPr>
          <p:cNvSpPr/>
          <p:nvPr/>
        </p:nvSpPr>
        <p:spPr>
          <a:xfrm>
            <a:off x="10427564" y="488218"/>
            <a:ext cx="539688" cy="539688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8392343-A049-AFC7-D409-59D996B94B54}"/>
              </a:ext>
            </a:extLst>
          </p:cNvPr>
          <p:cNvCxnSpPr>
            <a:cxnSpLocks/>
          </p:cNvCxnSpPr>
          <p:nvPr/>
        </p:nvCxnSpPr>
        <p:spPr>
          <a:xfrm>
            <a:off x="1857426" y="2290492"/>
            <a:ext cx="1033457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tatue of a person wearing a crown&#10;&#10;Description automatically generated with low confidence">
            <a:extLst>
              <a:ext uri="{FF2B5EF4-FFF2-40B4-BE49-F238E27FC236}">
                <a16:creationId xmlns:a16="http://schemas.microsoft.com/office/drawing/2014/main" xmlns="" id="{065E7F8F-A909-26B5-2878-ED57C35EC0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234" y="163272"/>
            <a:ext cx="5021767" cy="66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4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2EF4E0">
                <a:alpha val="27000"/>
              </a:srgbClr>
            </a:gs>
            <a:gs pos="100000">
              <a:srgbClr val="012F3B">
                <a:alpha val="12000"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6682271-77AC-2B31-1415-3FDDF5E046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2568"/>
              </a:gs>
              <a:gs pos="100000">
                <a:srgbClr val="0C5C8D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picture containing text, laser&#10;&#10;Description automatically generated">
            <a:extLst>
              <a:ext uri="{FF2B5EF4-FFF2-40B4-BE49-F238E27FC236}">
                <a16:creationId xmlns:a16="http://schemas.microsoft.com/office/drawing/2014/main" xmlns="" id="{92D05B7E-C316-E994-94A9-67B6A99937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" b="109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240093"/>
              <a:gd name="connsiteY0" fmla="*/ 0 h 6858000"/>
              <a:gd name="connsiteX1" fmla="*/ 12240093 w 12240093"/>
              <a:gd name="connsiteY1" fmla="*/ 0 h 6858000"/>
              <a:gd name="connsiteX2" fmla="*/ 12240093 w 12240093"/>
              <a:gd name="connsiteY2" fmla="*/ 6858000 h 6858000"/>
              <a:gd name="connsiteX3" fmla="*/ 0 w 122400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093" h="6858000">
                <a:moveTo>
                  <a:pt x="0" y="0"/>
                </a:moveTo>
                <a:lnTo>
                  <a:pt x="12240093" y="0"/>
                </a:lnTo>
                <a:lnTo>
                  <a:pt x="1224009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12C5B0B-BE9F-C335-725F-DB29C7D4A2BF}"/>
              </a:ext>
            </a:extLst>
          </p:cNvPr>
          <p:cNvGrpSpPr/>
          <p:nvPr/>
        </p:nvGrpSpPr>
        <p:grpSpPr>
          <a:xfrm rot="16200000">
            <a:off x="376392" y="-1057496"/>
            <a:ext cx="517484" cy="1270268"/>
            <a:chOff x="12681679" y="524656"/>
            <a:chExt cx="1109272" cy="272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EA8ADDAD-293B-5F9C-69AE-96E35462D019}"/>
                </a:ext>
              </a:extLst>
            </p:cNvPr>
            <p:cNvSpPr/>
            <p:nvPr/>
          </p:nvSpPr>
          <p:spPr>
            <a:xfrm>
              <a:off x="12681679" y="524656"/>
              <a:ext cx="1109272" cy="1109272"/>
            </a:xfrm>
            <a:prstGeom prst="ellipse">
              <a:avLst/>
            </a:prstGeom>
            <a:solidFill>
              <a:srgbClr val="042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8A241D74-2801-A91B-D8A7-22E58A98E137}"/>
                </a:ext>
              </a:extLst>
            </p:cNvPr>
            <p:cNvSpPr/>
            <p:nvPr/>
          </p:nvSpPr>
          <p:spPr>
            <a:xfrm>
              <a:off x="12681679" y="1331487"/>
              <a:ext cx="1109272" cy="1109272"/>
            </a:xfrm>
            <a:prstGeom prst="ellipse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BC62541E-442C-573D-11CA-15BEFB2D3034}"/>
                </a:ext>
              </a:extLst>
            </p:cNvPr>
            <p:cNvSpPr/>
            <p:nvPr/>
          </p:nvSpPr>
          <p:spPr>
            <a:xfrm>
              <a:off x="12681679" y="2138318"/>
              <a:ext cx="1109272" cy="1109272"/>
            </a:xfrm>
            <a:prstGeom prst="ellipse">
              <a:avLst/>
            </a:prstGeom>
            <a:solidFill>
              <a:srgbClr val="2EF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BCA2DD3D-F9B0-9025-32BB-020AAB708D6B}"/>
              </a:ext>
            </a:extLst>
          </p:cNvPr>
          <p:cNvSpPr/>
          <p:nvPr/>
        </p:nvSpPr>
        <p:spPr>
          <a:xfrm>
            <a:off x="0" y="4580444"/>
            <a:ext cx="2393530" cy="2277557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xmlns="" id="{EF7BC3FF-462A-BD6B-58BF-8CC31B96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venirNext LT Pro Bold" panose="020B0804020202020204" pitchFamily="34" charset="0"/>
              </a:rPr>
              <a:t>Solution</a:t>
            </a:r>
            <a:endParaRPr lang="en-ID" dirty="0">
              <a:solidFill>
                <a:schemeClr val="bg1"/>
              </a:solidFill>
              <a:latin typeface="AvenirNext LT Pro Bold" panose="020B08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52E0850-31C9-8DC2-8E4A-B565528A4704}"/>
              </a:ext>
            </a:extLst>
          </p:cNvPr>
          <p:cNvSpPr/>
          <p:nvPr/>
        </p:nvSpPr>
        <p:spPr>
          <a:xfrm>
            <a:off x="517484" y="2290492"/>
            <a:ext cx="11674516" cy="3969557"/>
          </a:xfrm>
          <a:prstGeom prst="rect">
            <a:avLst/>
          </a:prstGeom>
          <a:gradFill>
            <a:gsLst>
              <a:gs pos="31000">
                <a:schemeClr val="bg1">
                  <a:alpha val="12000"/>
                </a:schemeClr>
              </a:gs>
              <a:gs pos="92000">
                <a:srgbClr val="2EF4E0">
                  <a:alpha val="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4297B9-0251-6B55-E6AC-428901378617}"/>
              </a:ext>
            </a:extLst>
          </p:cNvPr>
          <p:cNvSpPr txBox="1"/>
          <p:nvPr/>
        </p:nvSpPr>
        <p:spPr>
          <a:xfrm>
            <a:off x="838200" y="2790648"/>
            <a:ext cx="72498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proposed solution revolves around the development and implementation of a </a:t>
            </a:r>
            <a:r>
              <a:rPr lang="en-US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multimodal </a:t>
            </a:r>
            <a:r>
              <a:rPr lang="en-US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3D deep learning framework specifically tailored for brain </a:t>
            </a:r>
            <a:r>
              <a:rPr lang="en-US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tumor segmentation</a:t>
            </a:r>
            <a:r>
              <a:rPr lang="en-US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framework </a:t>
            </a:r>
            <a:r>
              <a:rPr lang="en-US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aims to capitalize on the integrating of multiple MRI modalities to overcome </a:t>
            </a:r>
            <a:r>
              <a:rPr lang="en-US" sz="2400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limitations </a:t>
            </a:r>
            <a:r>
              <a:rPr lang="en-US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single-modal segmentation methods.</a:t>
            </a:r>
          </a:p>
          <a:p>
            <a:pPr lvl="0">
              <a:defRPr/>
            </a:pPr>
            <a:endParaRPr lang="en-ID" sz="24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DC81E5C-D373-DE41-63F3-2E3BEA3A87DE}"/>
              </a:ext>
            </a:extLst>
          </p:cNvPr>
          <p:cNvGrpSpPr/>
          <p:nvPr/>
        </p:nvGrpSpPr>
        <p:grpSpPr>
          <a:xfrm>
            <a:off x="838200" y="1678696"/>
            <a:ext cx="1206486" cy="1019220"/>
            <a:chOff x="1038039" y="1436091"/>
            <a:chExt cx="1206486" cy="101922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2DA5F5BD-758B-7998-7A09-A3943674C24E}"/>
                </a:ext>
              </a:extLst>
            </p:cNvPr>
            <p:cNvSpPr/>
            <p:nvPr/>
          </p:nvSpPr>
          <p:spPr>
            <a:xfrm>
              <a:off x="1038039" y="1436091"/>
              <a:ext cx="1206486" cy="603239"/>
            </a:xfrm>
            <a:custGeom>
              <a:avLst/>
              <a:gdLst>
                <a:gd name="connsiteX0" fmla="*/ 603243 w 1206486"/>
                <a:gd name="connsiteY0" fmla="*/ 0 h 603239"/>
                <a:gd name="connsiteX1" fmla="*/ 1194230 w 1206486"/>
                <a:gd name="connsiteY1" fmla="*/ 481666 h 603239"/>
                <a:gd name="connsiteX2" fmla="*/ 1206486 w 1206486"/>
                <a:gd name="connsiteY2" fmla="*/ 603239 h 603239"/>
                <a:gd name="connsiteX3" fmla="*/ 0 w 1206486"/>
                <a:gd name="connsiteY3" fmla="*/ 603239 h 603239"/>
                <a:gd name="connsiteX4" fmla="*/ 12256 w 1206486"/>
                <a:gd name="connsiteY4" fmla="*/ 481666 h 603239"/>
                <a:gd name="connsiteX5" fmla="*/ 603243 w 1206486"/>
                <a:gd name="connsiteY5" fmla="*/ 0 h 60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6486" h="603239">
                  <a:moveTo>
                    <a:pt x="603243" y="0"/>
                  </a:moveTo>
                  <a:cubicBezTo>
                    <a:pt x="894760" y="0"/>
                    <a:pt x="1137980" y="206780"/>
                    <a:pt x="1194230" y="481666"/>
                  </a:cubicBezTo>
                  <a:lnTo>
                    <a:pt x="1206486" y="603239"/>
                  </a:lnTo>
                  <a:lnTo>
                    <a:pt x="0" y="603239"/>
                  </a:lnTo>
                  <a:lnTo>
                    <a:pt x="12256" y="481666"/>
                  </a:lnTo>
                  <a:cubicBezTo>
                    <a:pt x="68506" y="206780"/>
                    <a:pt x="311726" y="0"/>
                    <a:pt x="603243" y="0"/>
                  </a:cubicBezTo>
                  <a:close/>
                </a:path>
              </a:pathLst>
            </a:custGeom>
            <a:solidFill>
              <a:schemeClr val="bg1">
                <a:alpha val="38000"/>
              </a:schemeClr>
            </a:solidFill>
            <a:ln w="203200">
              <a:noFill/>
            </a:ln>
            <a:effectLst>
              <a:outerShdw blurRad="177800" sx="102000" sy="102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28600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57DB2BB-564E-FE40-F8A9-18A81730A8A5}"/>
                </a:ext>
              </a:extLst>
            </p:cNvPr>
            <p:cNvSpPr/>
            <p:nvPr/>
          </p:nvSpPr>
          <p:spPr>
            <a:xfrm>
              <a:off x="1225298" y="1623347"/>
              <a:ext cx="831967" cy="831964"/>
            </a:xfrm>
            <a:prstGeom prst="ellipse">
              <a:avLst/>
            </a:prstGeom>
            <a:gradFill>
              <a:gsLst>
                <a:gs pos="10000">
                  <a:srgbClr val="2EF4E0"/>
                </a:gs>
                <a:gs pos="100000">
                  <a:srgbClr val="042568"/>
                </a:gs>
              </a:gsLst>
              <a:lin ang="0" scaled="1"/>
            </a:gradFill>
            <a:ln w="203200">
              <a:noFill/>
            </a:ln>
            <a:effectLst>
              <a:outerShdw blurRad="177800" sx="102000" sy="102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11" name="Graphic 10" descr="Artificial Intelligence outline">
            <a:extLst>
              <a:ext uri="{FF2B5EF4-FFF2-40B4-BE49-F238E27FC236}">
                <a16:creationId xmlns:a16="http://schemas.microsoft.com/office/drawing/2014/main" xmlns="" id="{6E3FAFA3-1DF9-AD99-4BFA-A511C973DC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06827" y="2055876"/>
            <a:ext cx="469232" cy="46923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053A009-2B7F-899C-B688-7B6F9E2D34F0}"/>
              </a:ext>
            </a:extLst>
          </p:cNvPr>
          <p:cNvSpPr/>
          <p:nvPr/>
        </p:nvSpPr>
        <p:spPr>
          <a:xfrm>
            <a:off x="10427564" y="488218"/>
            <a:ext cx="539688" cy="539688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8392343-A049-AFC7-D409-59D996B94B54}"/>
              </a:ext>
            </a:extLst>
          </p:cNvPr>
          <p:cNvCxnSpPr>
            <a:cxnSpLocks/>
          </p:cNvCxnSpPr>
          <p:nvPr/>
        </p:nvCxnSpPr>
        <p:spPr>
          <a:xfrm>
            <a:off x="1857426" y="2290492"/>
            <a:ext cx="1033457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tatue of a person wearing a crown&#10;&#10;Description automatically generated with low confidence">
            <a:extLst>
              <a:ext uri="{FF2B5EF4-FFF2-40B4-BE49-F238E27FC236}">
                <a16:creationId xmlns:a16="http://schemas.microsoft.com/office/drawing/2014/main" xmlns="" id="{065E7F8F-A909-26B5-2878-ED57C35EC0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234" y="163272"/>
            <a:ext cx="5021767" cy="66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7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71" y="1414462"/>
            <a:ext cx="6705600" cy="4802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4143" y="598714"/>
            <a:ext cx="2111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Architect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4012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099B5E2-172D-E56B-A736-0024D34510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2568"/>
              </a:gs>
              <a:gs pos="100000">
                <a:srgbClr val="0C5C8D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xmlns="" id="{08B7B443-4BE2-32D4-F0B8-0ECDFD08B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xmlns="" id="{107B63F4-3E7C-9848-462E-C7C2BACDE317}"/>
              </a:ext>
            </a:extLst>
          </p:cNvPr>
          <p:cNvSpPr/>
          <p:nvPr/>
        </p:nvSpPr>
        <p:spPr>
          <a:xfrm>
            <a:off x="6497982" y="361798"/>
            <a:ext cx="872436" cy="87243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xmlns="" id="{777DD496-4601-F41A-1673-58D645C4196E}"/>
              </a:ext>
            </a:extLst>
          </p:cNvPr>
          <p:cNvSpPr/>
          <p:nvPr/>
        </p:nvSpPr>
        <p:spPr>
          <a:xfrm flipH="1" flipV="1">
            <a:off x="-18952" y="4963886"/>
            <a:ext cx="1960344" cy="1896952"/>
          </a:xfrm>
          <a:custGeom>
            <a:avLst/>
            <a:gdLst>
              <a:gd name="connsiteX0" fmla="*/ 454114 w 2661138"/>
              <a:gd name="connsiteY0" fmla="*/ 0 h 2575084"/>
              <a:gd name="connsiteX1" fmla="*/ 2548361 w 2661138"/>
              <a:gd name="connsiteY1" fmla="*/ 0 h 2575084"/>
              <a:gd name="connsiteX2" fmla="*/ 2549034 w 2661138"/>
              <a:gd name="connsiteY2" fmla="*/ 590 h 2575084"/>
              <a:gd name="connsiteX3" fmla="*/ 2658697 w 2661138"/>
              <a:gd name="connsiteY3" fmla="*/ 119814 h 2575084"/>
              <a:gd name="connsiteX4" fmla="*/ 2661138 w 2661138"/>
              <a:gd name="connsiteY4" fmla="*/ 123078 h 2575084"/>
              <a:gd name="connsiteX5" fmla="*/ 2661138 w 2661138"/>
              <a:gd name="connsiteY5" fmla="*/ 2025708 h 2575084"/>
              <a:gd name="connsiteX6" fmla="*/ 2658697 w 2661138"/>
              <a:gd name="connsiteY6" fmla="*/ 2028972 h 2575084"/>
              <a:gd name="connsiteX7" fmla="*/ 1500691 w 2661138"/>
              <a:gd name="connsiteY7" fmla="*/ 2575084 h 2575084"/>
              <a:gd name="connsiteX8" fmla="*/ 0 w 2661138"/>
              <a:gd name="connsiteY8" fmla="*/ 1074393 h 2575084"/>
              <a:gd name="connsiteX9" fmla="*/ 439542 w 2661138"/>
              <a:gd name="connsiteY9" fmla="*/ 13244 h 257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61138" h="2575084">
                <a:moveTo>
                  <a:pt x="454114" y="0"/>
                </a:moveTo>
                <a:lnTo>
                  <a:pt x="2548361" y="0"/>
                </a:lnTo>
                <a:lnTo>
                  <a:pt x="2549034" y="590"/>
                </a:lnTo>
                <a:cubicBezTo>
                  <a:pt x="2587677" y="38323"/>
                  <a:pt x="2624291" y="78124"/>
                  <a:pt x="2658697" y="119814"/>
                </a:cubicBezTo>
                <a:lnTo>
                  <a:pt x="2661138" y="123078"/>
                </a:lnTo>
                <a:lnTo>
                  <a:pt x="2661138" y="2025708"/>
                </a:lnTo>
                <a:lnTo>
                  <a:pt x="2658697" y="2028972"/>
                </a:lnTo>
                <a:cubicBezTo>
                  <a:pt x="2383449" y="2362496"/>
                  <a:pt x="1966896" y="2575084"/>
                  <a:pt x="1500691" y="2575084"/>
                </a:cubicBezTo>
                <a:cubicBezTo>
                  <a:pt x="671882" y="2575084"/>
                  <a:pt x="0" y="1903202"/>
                  <a:pt x="0" y="1074393"/>
                </a:cubicBezTo>
                <a:cubicBezTo>
                  <a:pt x="0" y="659989"/>
                  <a:pt x="167971" y="284816"/>
                  <a:pt x="439542" y="13244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xmlns="" id="{2099A376-DE8E-1376-9D24-FF75C0D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626235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venirNext LT Pro Bold" panose="020B0804020202020204" pitchFamily="34" charset="0"/>
              </a:rPr>
              <a:t>DataSet</a:t>
            </a:r>
            <a:endParaRPr lang="en-ID" dirty="0">
              <a:solidFill>
                <a:schemeClr val="bg1"/>
              </a:solidFill>
              <a:latin typeface="AvenirNext LT Pro Bold" panose="020B08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220F5A-7BE1-2F67-59F6-35F8497AAA51}"/>
              </a:ext>
            </a:extLst>
          </p:cNvPr>
          <p:cNvSpPr/>
          <p:nvPr/>
        </p:nvSpPr>
        <p:spPr>
          <a:xfrm>
            <a:off x="419100" y="2371725"/>
            <a:ext cx="11068050" cy="3743325"/>
          </a:xfrm>
          <a:prstGeom prst="rect">
            <a:avLst/>
          </a:prstGeom>
          <a:gradFill>
            <a:gsLst>
              <a:gs pos="31000">
                <a:schemeClr val="bg1">
                  <a:alpha val="12000"/>
                </a:schemeClr>
              </a:gs>
              <a:gs pos="92000">
                <a:srgbClr val="2EF4E0">
                  <a:alpha val="8000"/>
                </a:srgbClr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C:\Users\Hp\Desktop\Ai tyool\download\Appeal\0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897" y="598714"/>
            <a:ext cx="6612055" cy="555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miro.medium.com/v2/resize:fit:1050/0*9iyggBmwkXpnSCF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8" y="2702695"/>
            <a:ext cx="3262437" cy="8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r="15452"/>
          <a:stretch/>
        </p:blipFill>
        <p:spPr>
          <a:xfrm>
            <a:off x="400148" y="4583521"/>
            <a:ext cx="5179797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7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\Desktop\Ai tyool\download\Appeal\0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28" y="0"/>
            <a:ext cx="7717971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55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ibabel · Py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60" y="5078843"/>
            <a:ext cx="5953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tting Started with NumPy: A Beginner's Guide | by AhmedAgiza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11" y="1412059"/>
            <a:ext cx="4960711" cy="198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54" y="3196237"/>
            <a:ext cx="3085279" cy="2516019"/>
          </a:xfrm>
          <a:prstGeom prst="rect">
            <a:avLst/>
          </a:prstGeom>
        </p:spPr>
      </p:pic>
      <p:pic>
        <p:nvPicPr>
          <p:cNvPr id="3082" name="Picture 10" descr="Matplotlib tutorial | Interactive Cha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5" b="23067"/>
          <a:stretch/>
        </p:blipFill>
        <p:spPr bwMode="auto">
          <a:xfrm>
            <a:off x="6497982" y="2035629"/>
            <a:ext cx="4542518" cy="108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cikit-learn - Wikiped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23" y="3396343"/>
            <a:ext cx="3522435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82886" y="598714"/>
            <a:ext cx="1634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Libraries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4098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7E96CA1-6407-FFA4-3888-245B8125B8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2568"/>
              </a:gs>
              <a:gs pos="100000">
                <a:srgbClr val="0C5C8D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 descr="A picture containing text, laser&#10;&#10;Description automatically generated">
            <a:extLst>
              <a:ext uri="{FF2B5EF4-FFF2-40B4-BE49-F238E27FC236}">
                <a16:creationId xmlns:a16="http://schemas.microsoft.com/office/drawing/2014/main" xmlns="" id="{856FC5D0-A79A-9BB0-417C-772B10FF7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" b="109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240093"/>
              <a:gd name="connsiteY0" fmla="*/ 0 h 6858000"/>
              <a:gd name="connsiteX1" fmla="*/ 12240093 w 12240093"/>
              <a:gd name="connsiteY1" fmla="*/ 0 h 6858000"/>
              <a:gd name="connsiteX2" fmla="*/ 12240093 w 12240093"/>
              <a:gd name="connsiteY2" fmla="*/ 6858000 h 6858000"/>
              <a:gd name="connsiteX3" fmla="*/ 0 w 122400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093" h="6858000">
                <a:moveTo>
                  <a:pt x="0" y="0"/>
                </a:moveTo>
                <a:lnTo>
                  <a:pt x="12240093" y="0"/>
                </a:lnTo>
                <a:lnTo>
                  <a:pt x="1224009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6F344F66-1648-D866-0A2A-37474AA4A83C}"/>
              </a:ext>
            </a:extLst>
          </p:cNvPr>
          <p:cNvSpPr/>
          <p:nvPr/>
        </p:nvSpPr>
        <p:spPr>
          <a:xfrm flipH="1" flipV="1">
            <a:off x="10630438" y="0"/>
            <a:ext cx="1561562" cy="1485900"/>
          </a:xfrm>
          <a:custGeom>
            <a:avLst/>
            <a:gdLst>
              <a:gd name="connsiteX0" fmla="*/ 893876 w 2393530"/>
              <a:gd name="connsiteY0" fmla="*/ 0 h 2277557"/>
              <a:gd name="connsiteX1" fmla="*/ 2393530 w 2393530"/>
              <a:gd name="connsiteY1" fmla="*/ 1499654 h 2277557"/>
              <a:gd name="connsiteX2" fmla="*/ 2212530 w 2393530"/>
              <a:gd name="connsiteY2" fmla="*/ 2214478 h 2277557"/>
              <a:gd name="connsiteX3" fmla="*/ 2174209 w 2393530"/>
              <a:gd name="connsiteY3" fmla="*/ 2277557 h 2277557"/>
              <a:gd name="connsiteX4" fmla="*/ 0 w 2393530"/>
              <a:gd name="connsiteY4" fmla="*/ 2277557 h 2277557"/>
              <a:gd name="connsiteX5" fmla="*/ 0 w 2393530"/>
              <a:gd name="connsiteY5" fmla="*/ 297549 h 2277557"/>
              <a:gd name="connsiteX6" fmla="*/ 55405 w 2393530"/>
              <a:gd name="connsiteY6" fmla="*/ 256118 h 2277557"/>
              <a:gd name="connsiteX7" fmla="*/ 893876 w 2393530"/>
              <a:gd name="connsiteY7" fmla="*/ 0 h 22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3530" h="2277557">
                <a:moveTo>
                  <a:pt x="893876" y="0"/>
                </a:moveTo>
                <a:cubicBezTo>
                  <a:pt x="1722112" y="0"/>
                  <a:pt x="2393530" y="671418"/>
                  <a:pt x="2393530" y="1499654"/>
                </a:cubicBezTo>
                <a:cubicBezTo>
                  <a:pt x="2393530" y="1758478"/>
                  <a:pt x="2327962" y="2001988"/>
                  <a:pt x="2212530" y="2214478"/>
                </a:cubicBezTo>
                <a:lnTo>
                  <a:pt x="2174209" y="2277557"/>
                </a:lnTo>
                <a:lnTo>
                  <a:pt x="0" y="2277557"/>
                </a:lnTo>
                <a:lnTo>
                  <a:pt x="0" y="297549"/>
                </a:lnTo>
                <a:lnTo>
                  <a:pt x="55405" y="256118"/>
                </a:lnTo>
                <a:cubicBezTo>
                  <a:pt x="294752" y="94418"/>
                  <a:pt x="583288" y="0"/>
                  <a:pt x="893876" y="0"/>
                </a:cubicBezTo>
                <a:close/>
              </a:path>
            </a:pathLst>
          </a:cu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8F81EF0-9020-2EDA-DB45-39D48387F612}"/>
              </a:ext>
            </a:extLst>
          </p:cNvPr>
          <p:cNvCxnSpPr>
            <a:cxnSpLocks/>
          </p:cNvCxnSpPr>
          <p:nvPr/>
        </p:nvCxnSpPr>
        <p:spPr>
          <a:xfrm>
            <a:off x="4210050" y="5791200"/>
            <a:ext cx="79650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33FC1DE-7DCC-52D8-49A3-C4AB3D796BA9}"/>
              </a:ext>
            </a:extLst>
          </p:cNvPr>
          <p:cNvSpPr/>
          <p:nvPr/>
        </p:nvSpPr>
        <p:spPr>
          <a:xfrm>
            <a:off x="3584687" y="5735741"/>
            <a:ext cx="126778" cy="126778"/>
          </a:xfrm>
          <a:prstGeom prst="ellipse">
            <a:avLst/>
          </a:prstGeom>
          <a:solidFill>
            <a:srgbClr val="2EF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B3F8E17-D62F-C6F8-6D0C-99AAE7D4C120}"/>
              </a:ext>
            </a:extLst>
          </p:cNvPr>
          <p:cNvSpPr/>
          <p:nvPr/>
        </p:nvSpPr>
        <p:spPr>
          <a:xfrm>
            <a:off x="3846625" y="5735741"/>
            <a:ext cx="126778" cy="126778"/>
          </a:xfrm>
          <a:prstGeom prst="ellipse">
            <a:avLst/>
          </a:prstGeom>
          <a:solidFill>
            <a:srgbClr val="2EF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E92D39CD-2891-952C-7097-66891B099B9A}"/>
              </a:ext>
            </a:extLst>
          </p:cNvPr>
          <p:cNvSpPr/>
          <p:nvPr/>
        </p:nvSpPr>
        <p:spPr>
          <a:xfrm>
            <a:off x="4108562" y="5735741"/>
            <a:ext cx="126778" cy="126778"/>
          </a:xfrm>
          <a:prstGeom prst="ellipse">
            <a:avLst/>
          </a:prstGeom>
          <a:solidFill>
            <a:srgbClr val="2EF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EFE76F8-B386-55A2-D760-B062AF24DF41}"/>
              </a:ext>
            </a:extLst>
          </p:cNvPr>
          <p:cNvSpPr/>
          <p:nvPr/>
        </p:nvSpPr>
        <p:spPr>
          <a:xfrm rot="3487770">
            <a:off x="454797" y="255714"/>
            <a:ext cx="766806" cy="766806"/>
          </a:xfrm>
          <a:prstGeom prst="ellipse">
            <a:avLst/>
          </a:prstGeom>
          <a:gradFill>
            <a:gsLst>
              <a:gs pos="0">
                <a:srgbClr val="2EF4E0">
                  <a:alpha val="27000"/>
                </a:srgbClr>
              </a:gs>
              <a:gs pos="8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xmlns="" id="{AC15B460-1724-1377-F406-97300513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D" dirty="0" smtClean="0">
                <a:solidFill>
                  <a:schemeClr val="bg1"/>
                </a:solidFill>
                <a:latin typeface="AvenirNext LT Pro Bold" panose="020B0804020202020204" pitchFamily="34" charset="0"/>
              </a:rPr>
              <a:t>Custom Data Generator </a:t>
            </a:r>
            <a:endParaRPr lang="en-ID" dirty="0">
              <a:solidFill>
                <a:schemeClr val="bg1"/>
              </a:solidFill>
              <a:latin typeface="AvenirNext LT Pro Bold" panose="020B08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ECBE4BF4-BDAD-BE1C-B269-374D2C1C3A32}"/>
              </a:ext>
            </a:extLst>
          </p:cNvPr>
          <p:cNvSpPr/>
          <p:nvPr/>
        </p:nvSpPr>
        <p:spPr>
          <a:xfrm>
            <a:off x="10917581" y="5633302"/>
            <a:ext cx="872436" cy="872436"/>
          </a:xfrm>
          <a:prstGeom prst="ellipse">
            <a:avLst/>
          </a:prstGeom>
          <a:gradFill>
            <a:gsLst>
              <a:gs pos="31000">
                <a:srgbClr val="2EF4E0">
                  <a:alpha val="27000"/>
                </a:srgbClr>
              </a:gs>
              <a:gs pos="100000">
                <a:srgbClr val="012F3B">
                  <a:alpha val="12000"/>
                </a:srgbClr>
              </a:gs>
            </a:gsLst>
            <a:lin ang="0" scaled="1"/>
          </a:gradFill>
          <a:ln>
            <a:noFill/>
          </a:ln>
          <a:effectLst>
            <a:outerShdw blurRad="330200" sx="198000" sy="198000" algn="ctr" rotWithShape="0">
              <a:srgbClr val="2EF4E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Picture 20" descr="C:\Users\Hp\Downloads\1_iBgdO1ukASeyaLtSv3Jpnw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29" y="1848586"/>
            <a:ext cx="8512628" cy="4657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84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222</Words>
  <Application>Microsoft Office PowerPoint</Application>
  <PresentationFormat>Widescreen</PresentationFormat>
  <Paragraphs>56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AvenirNext LT Pro Bold</vt:lpstr>
      <vt:lpstr>Calibri</vt:lpstr>
      <vt:lpstr>Calibri Light</vt:lpstr>
      <vt:lpstr>Roboto</vt:lpstr>
      <vt:lpstr>Segoe UI</vt:lpstr>
      <vt:lpstr>Office Theme</vt:lpstr>
      <vt:lpstr>PowerPoint Presentation</vt:lpstr>
      <vt:lpstr>PowerPoint Presentation</vt:lpstr>
      <vt:lpstr>Introduction</vt:lpstr>
      <vt:lpstr>Solution</vt:lpstr>
      <vt:lpstr>PowerPoint Presentation</vt:lpstr>
      <vt:lpstr>DataSet</vt:lpstr>
      <vt:lpstr>PowerPoint Presentation</vt:lpstr>
      <vt:lpstr>PowerPoint Presentation</vt:lpstr>
      <vt:lpstr>Custom Data Generator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murdianrenny@gmail.com</dc:creator>
  <cp:lastModifiedBy>DELL</cp:lastModifiedBy>
  <cp:revision>44</cp:revision>
  <dcterms:created xsi:type="dcterms:W3CDTF">2022-11-02T02:53:24Z</dcterms:created>
  <dcterms:modified xsi:type="dcterms:W3CDTF">2024-02-17T03:56:37Z</dcterms:modified>
</cp:coreProperties>
</file>